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8788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4" autoAdjust="0"/>
    <p:restoredTop sz="94660"/>
  </p:normalViewPr>
  <p:slideViewPr>
    <p:cSldViewPr>
      <p:cViewPr varScale="1">
        <p:scale>
          <a:sx n="109" d="100"/>
          <a:sy n="109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2017.09.27.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2017.09.27.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756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284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7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194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57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25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/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04 – 2012.02.29.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32240" y="5157192"/>
            <a:ext cx="2376264" cy="57606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</a:t>
            </a:r>
            <a:r>
              <a:rPr lang="hu-H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János</a:t>
            </a:r>
            <a:endParaRPr lang="hu-H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3. 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2017. </a:t>
            </a:r>
            <a:r>
              <a:rPr lang="hu-HU" sz="280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Szeptember </a:t>
            </a:r>
            <a:r>
              <a:rPr lang="hu-HU" sz="280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Comic Sans MS" pitchFamily="66" charset="0"/>
              </a:rPr>
              <a:t>26</a:t>
            </a: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6342620"/>
            <a:ext cx="184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v 3.0  2013.07.16</a:t>
            </a:r>
            <a:r>
              <a:rPr lang="hu-HU" sz="16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Feladatok megoldása</a:t>
            </a: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Tartalom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 smtClean="0"/>
              <a:t>Tervezzünk egy olyan áramköri kapcsolást, mely egy DAC (melynek referenciája 2,5V) jelszintjét konvertálja unipoláris műveleti erősítővel 0..10V-os tartományba.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1.Feladat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 smtClean="0"/>
              <a:t>Komparátor áramkör tervezése unipoláris műveleti erősítővel, melynek </a:t>
            </a:r>
            <a:r>
              <a:rPr lang="hu-HU" dirty="0" err="1" smtClean="0"/>
              <a:t>komparálásiszintje</a:t>
            </a:r>
            <a:r>
              <a:rPr lang="hu-HU" dirty="0" smtClean="0"/>
              <a:t> 1V. Bementi jel egy 3,3V-os logikai jel, a kimeneti jel 24v-os logikai jel legyen.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2.Feladat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4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 smtClean="0"/>
              <a:t>0..10V-os jelszint konvertálása unipoláris műveleti erősítővel 0..2,5V-os jelszintre.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3.Feladat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09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 smtClean="0"/>
              <a:t>10..0V-os jelszint konvertálása unipoláris műveleti erősítővel 0..2,5V-os jelszintre (2,5V-os referencia </a:t>
            </a:r>
            <a:r>
              <a:rPr lang="hu-HU" smtClean="0"/>
              <a:t>feszültség segítségével).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4.Feladat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2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 smtClean="0"/>
              <a:t>-10..10V-os jelszint konvertálása unipoláris műveleti erősítővel 2,5..0V-os jelszintre.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5.Feladat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67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2610</TotalTime>
  <Words>134</Words>
  <Application>Microsoft Office PowerPoint</Application>
  <PresentationFormat>Diavetítés a képernyőre (4:3 oldalarány)</PresentationFormat>
  <Paragraphs>29</Paragraphs>
  <Slides>7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Georgia</vt:lpstr>
      <vt:lpstr>Wingdings</vt:lpstr>
      <vt:lpstr>Wingdings 2</vt:lpstr>
      <vt:lpstr>Wingdings 3</vt:lpstr>
      <vt:lpstr>MJ theme</vt:lpstr>
      <vt:lpstr>Elektronikai Áramkörök Tervezése és Megvalósítása</vt:lpstr>
      <vt:lpstr>Tartalom</vt:lpstr>
      <vt:lpstr>1.Feladat</vt:lpstr>
      <vt:lpstr>2.Feladat</vt:lpstr>
      <vt:lpstr>3.Feladat</vt:lpstr>
      <vt:lpstr>4.Feladat</vt:lpstr>
      <vt:lpstr>5.Feladat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236</cp:revision>
  <dcterms:created xsi:type="dcterms:W3CDTF">2011-06-04T17:29:23Z</dcterms:created>
  <dcterms:modified xsi:type="dcterms:W3CDTF">2017-09-27T12:24:21Z</dcterms:modified>
</cp:coreProperties>
</file>