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8788" cy="9929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4" autoAdjust="0"/>
    <p:restoredTop sz="94660"/>
  </p:normalViewPr>
  <p:slideViewPr>
    <p:cSldViewPr>
      <p:cViewPr varScale="1">
        <p:scale>
          <a:sx n="109" d="100"/>
          <a:sy n="109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6CCA0-DEB7-439C-A233-1596411A9FE4}" type="datetimeFigureOut">
              <a:rPr lang="hu-HU" smtClean="0"/>
              <a:pPr/>
              <a:t>2017.09.27.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AA57A-6560-4D3E-BB4C-624925AB18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0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92984-7FB4-4D6A-B531-EE84340FB35E}" type="datetimeFigureOut">
              <a:rPr lang="hu-HU" smtClean="0"/>
              <a:pPr/>
              <a:t>2017.09.27.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79" y="4716661"/>
            <a:ext cx="544703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A377A-5C8C-4ABD-8273-DFD6C0F35153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459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756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2840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817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8194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576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256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18156" y="6472768"/>
            <a:ext cx="1805408" cy="365760"/>
          </a:xfrm>
        </p:spPr>
        <p:txBody>
          <a:bodyPr/>
          <a:lstStyle>
            <a:lvl1pPr>
              <a:defRPr sz="1200"/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6181759" y="6381328"/>
            <a:ext cx="2350681" cy="3651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>
            <a:lvl1pPr>
              <a:defRPr sz="1400"/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35496" y="6407944"/>
            <a:ext cx="1920240" cy="365760"/>
          </a:xfrm>
        </p:spPr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0" y="6429810"/>
            <a:ext cx="1920240" cy="367968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5796136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532440" y="6407944"/>
            <a:ext cx="48059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Arial" pitchFamily="34" charset="0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Arial" pitchFamily="34" charset="0"/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331691"/>
          </a:xfrm>
        </p:spPr>
        <p:txBody>
          <a:bodyPr>
            <a:noAutofit/>
          </a:bodyPr>
          <a:lstStyle/>
          <a:p>
            <a:r>
              <a:rPr lang="hu-H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Elektronikai Áramkörök Tervezése és Megvalósítása</a:t>
            </a:r>
            <a:endParaRPr lang="hu-H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732240" y="5157192"/>
            <a:ext cx="2376264" cy="576064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Mellár </a:t>
            </a:r>
            <a:r>
              <a:rPr lang="hu-H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János</a:t>
            </a:r>
            <a:endParaRPr lang="hu-HU" sz="2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251520" y="3789040"/>
            <a:ext cx="856895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3. óra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2017. </a:t>
            </a:r>
            <a:r>
              <a:rPr lang="hu-HU" sz="280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latin typeface="Comic Sans MS" pitchFamily="66" charset="0"/>
              </a:rPr>
              <a:t>Szeptember </a:t>
            </a:r>
            <a:r>
              <a:rPr lang="hu-HU" sz="280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latin typeface="Comic Sans MS" pitchFamily="66" charset="0"/>
              </a:rPr>
              <a:t>26</a:t>
            </a:r>
            <a:r>
              <a:rPr kumimoji="0" lang="hu-H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. </a:t>
            </a:r>
            <a:endParaRPr kumimoji="0" lang="hu-H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  <a:uLnTx/>
              <a:uFillTx/>
              <a:latin typeface="Comic Sans MS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07504" y="6342620"/>
            <a:ext cx="18421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v 3.0  2013.07.16</a:t>
            </a:r>
            <a:r>
              <a:rPr lang="hu-HU" sz="1600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hu-HU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Feladatok megoldása</a:t>
            </a:r>
            <a:endParaRPr lang="hu-HU" sz="24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Tartalom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u-HU" dirty="0" smtClean="0"/>
              <a:t>Tervezzünk egy olyan áramköri kapcsolást, mely egy DAC (melynek referenciája 2,5V) jelszintjét konvertálja unipoláris műveleti erősítővel 0..10V-os tartományba.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1.Feladat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u-HU" dirty="0" smtClean="0"/>
              <a:t>Komparátor áramkör tervezése unipoláris műveleti erősítővel, melynek </a:t>
            </a:r>
            <a:r>
              <a:rPr lang="hu-HU" dirty="0" err="1" smtClean="0"/>
              <a:t>komparálásiszintje</a:t>
            </a:r>
            <a:r>
              <a:rPr lang="hu-HU" dirty="0" smtClean="0"/>
              <a:t> 1V. Bementi jel egy 3,3V-os logikai jel, a kimeneti jel 24v-os logikai jel legyen.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2.Feladat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348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u-HU" dirty="0" smtClean="0"/>
              <a:t>0..10V-os jelszint konvertálása unipoláris műveleti erősítővel 0..2,5V-os jelszintre.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5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3.Feladat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091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u-HU" dirty="0" smtClean="0"/>
              <a:t>10..0V-os jelszint konvertálása unipoláris műveleti erősítővel 0..2,5V-os jelszintre (2,5V-os referencia </a:t>
            </a:r>
            <a:r>
              <a:rPr lang="hu-HU" smtClean="0"/>
              <a:t>feszültség segítségével).</a:t>
            </a: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6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4.Feladat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420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u-HU" dirty="0" smtClean="0"/>
              <a:t>-10..10V-os jelszint konvertálása unipoláris műveleti erősítővel 2,5..0V-os jelszintre.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5.Feladat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679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J theme">
  <a:themeElements>
    <a:clrScheme name="MJ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gyéni 3.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MJ theme</Template>
  <TotalTime>2610</TotalTime>
  <Words>134</Words>
  <Application>Microsoft Office PowerPoint</Application>
  <PresentationFormat>Diavetítés a képernyőre (4:3 oldalarány)</PresentationFormat>
  <Paragraphs>29</Paragraphs>
  <Slides>7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5" baseType="lpstr">
      <vt:lpstr>Arial</vt:lpstr>
      <vt:lpstr>Calibri</vt:lpstr>
      <vt:lpstr>Comic Sans MS</vt:lpstr>
      <vt:lpstr>Georgia</vt:lpstr>
      <vt:lpstr>Wingdings</vt:lpstr>
      <vt:lpstr>Wingdings 2</vt:lpstr>
      <vt:lpstr>Wingdings 3</vt:lpstr>
      <vt:lpstr>MJ theme</vt:lpstr>
      <vt:lpstr>Elektronikai Áramkörök Tervezése és Megvalósítása</vt:lpstr>
      <vt:lpstr>Tartalom</vt:lpstr>
      <vt:lpstr>1.Feladat</vt:lpstr>
      <vt:lpstr>2.Feladat</vt:lpstr>
      <vt:lpstr>3.Feladat</vt:lpstr>
      <vt:lpstr>4.Feladat</vt:lpstr>
      <vt:lpstr>5.Feladat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USB measurement and analysis system for  real-time fluctuation enhanced sensing</dc:title>
  <dc:creator>Mingesz Róbert</dc:creator>
  <cp:lastModifiedBy>János</cp:lastModifiedBy>
  <cp:revision>236</cp:revision>
  <dcterms:created xsi:type="dcterms:W3CDTF">2011-06-04T17:29:23Z</dcterms:created>
  <dcterms:modified xsi:type="dcterms:W3CDTF">2017-09-27T12:24:21Z</dcterms:modified>
</cp:coreProperties>
</file>