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72" r:id="rId5"/>
    <p:sldId id="277" r:id="rId6"/>
    <p:sldId id="273" r:id="rId7"/>
    <p:sldId id="275" r:id="rId8"/>
    <p:sldId id="276" r:id="rId9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2017.09.27.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2017.09.27.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197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033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74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921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6103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004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755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32240" y="5157192"/>
            <a:ext cx="2376264" cy="5760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4.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2017.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Október 2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4.0  2016.09.05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Feladat megoldása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965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2 bemenet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± 125 </a:t>
            </a:r>
            <a:r>
              <a:rPr lang="hu-HU" sz="2800" dirty="0" err="1" smtClean="0">
                <a:latin typeface="Times New Roman"/>
                <a:cs typeface="Times New Roman"/>
              </a:rPr>
              <a:t>mV</a:t>
            </a:r>
            <a:r>
              <a:rPr lang="hu-HU" sz="2800" dirty="0" smtClean="0">
                <a:latin typeface="Times New Roman"/>
                <a:cs typeface="Times New Roman"/>
              </a:rPr>
              <a:t> bemenő érzékenység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Frekvenciatartomány: 100 Hz – 10 kHz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USB interfész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Beadás: </a:t>
            </a:r>
            <a:r>
              <a:rPr lang="hu-HU" sz="2800" dirty="0" err="1" smtClean="0">
                <a:latin typeface="Times New Roman"/>
                <a:cs typeface="Times New Roman"/>
              </a:rPr>
              <a:t>Coospace</a:t>
            </a:r>
            <a:endParaRPr lang="hu-HU" sz="2800" dirty="0" smtClean="0">
              <a:latin typeface="Times New Roman"/>
              <a:cs typeface="Times New Roman"/>
            </a:endParaRPr>
          </a:p>
          <a:p>
            <a:r>
              <a:rPr lang="hu-HU" sz="2800" dirty="0" smtClean="0">
                <a:latin typeface="Times New Roman"/>
                <a:cs typeface="Times New Roman"/>
              </a:rPr>
              <a:t>Határidő</a:t>
            </a:r>
            <a:r>
              <a:rPr lang="hu-HU" sz="2800" smtClean="0">
                <a:latin typeface="Times New Roman"/>
                <a:cs typeface="Times New Roman"/>
              </a:rPr>
              <a:t>: </a:t>
            </a:r>
            <a:r>
              <a:rPr lang="hu-HU" sz="2800" smtClean="0">
                <a:latin typeface="Times New Roman"/>
                <a:cs typeface="Times New Roman"/>
              </a:rPr>
              <a:t>2017.10.16 23:55</a:t>
            </a:r>
            <a:endParaRPr lang="hu-HU" sz="2800" dirty="0" smtClean="0">
              <a:latin typeface="Times New Roman"/>
              <a:cs typeface="Times New Roman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 – Adatgyűjtő műszer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Blokkvázlat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37" y="903312"/>
            <a:ext cx="572452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BNC csatlakozó</a:t>
            </a:r>
          </a:p>
          <a:p>
            <a:r>
              <a:rPr lang="hu-HU" dirty="0">
                <a:cs typeface="Times New Roman"/>
              </a:rPr>
              <a:t>± 125 </a:t>
            </a:r>
            <a:r>
              <a:rPr lang="hu-HU" dirty="0" err="1">
                <a:cs typeface="Times New Roman"/>
              </a:rPr>
              <a:t>mV</a:t>
            </a:r>
            <a:r>
              <a:rPr lang="hu-HU" dirty="0">
                <a:cs typeface="Times New Roman"/>
              </a:rPr>
              <a:t> bemenő </a:t>
            </a:r>
            <a:r>
              <a:rPr lang="hu-HU" dirty="0" smtClean="0">
                <a:cs typeface="Times New Roman"/>
              </a:rPr>
              <a:t>érzékenység</a:t>
            </a:r>
            <a:endParaRPr lang="hu-HU" dirty="0" smtClean="0"/>
          </a:p>
          <a:p>
            <a:r>
              <a:rPr lang="hu-HU" dirty="0" smtClean="0"/>
              <a:t>1 M</a:t>
            </a:r>
            <a:r>
              <a:rPr lang="el-GR" dirty="0" smtClean="0"/>
              <a:t>Ω</a:t>
            </a:r>
            <a:r>
              <a:rPr lang="hu-HU" dirty="0" smtClean="0"/>
              <a:t> bemenő impedancia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Bemenet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2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RC szűrő</a:t>
            </a:r>
          </a:p>
          <a:p>
            <a:r>
              <a:rPr lang="hu-HU" dirty="0" smtClean="0"/>
              <a:t>Töréspont: 100 Hz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Felüláteresztő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szűrő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0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Összeadó erősítő kapcsolás</a:t>
            </a:r>
          </a:p>
          <a:p>
            <a:r>
              <a:rPr lang="hu-HU" dirty="0" smtClean="0"/>
              <a:t>Ellenállások: 1 k</a:t>
            </a:r>
            <a:r>
              <a:rPr lang="el-GR" dirty="0" smtClean="0"/>
              <a:t>Ω</a:t>
            </a:r>
            <a:r>
              <a:rPr lang="hu-HU" dirty="0" smtClean="0"/>
              <a:t> és 100 k</a:t>
            </a:r>
            <a:r>
              <a:rPr lang="el-GR" dirty="0" smtClean="0"/>
              <a:t>Ω</a:t>
            </a:r>
            <a:r>
              <a:rPr lang="hu-HU" dirty="0" smtClean="0"/>
              <a:t> között</a:t>
            </a:r>
          </a:p>
          <a:p>
            <a:r>
              <a:rPr lang="hu-HU" dirty="0" smtClean="0"/>
              <a:t>10x erősítés</a:t>
            </a:r>
          </a:p>
          <a:p>
            <a:r>
              <a:rPr lang="hu-HU" dirty="0" smtClean="0"/>
              <a:t>Tápfeszültség ±5V</a:t>
            </a:r>
          </a:p>
          <a:p>
            <a:r>
              <a:rPr lang="hu-HU" dirty="0" smtClean="0"/>
              <a:t>A 2,5V referencia feszültség segítségével a jel eltolása 0V..2,5V közé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Erősítő (LMC6482)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9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RC szűrő</a:t>
            </a:r>
          </a:p>
          <a:p>
            <a:r>
              <a:rPr lang="hu-HU" dirty="0" smtClean="0"/>
              <a:t>Ellenállás: 10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Töréspont: 10 kHz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Aluláteresztő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szűrő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9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2594</TotalTime>
  <Words>132</Words>
  <Application>Microsoft Office PowerPoint</Application>
  <PresentationFormat>Diavetítés a képernyőre (4:3 oldalarány)</PresentationFormat>
  <Paragraphs>46</Paragraphs>
  <Slides>8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Wingdings 3</vt:lpstr>
      <vt:lpstr>MJ theme</vt:lpstr>
      <vt:lpstr>Elektronikai Áramkörök Tervezése és Megvalósítása</vt:lpstr>
      <vt:lpstr>Tartalom</vt:lpstr>
      <vt:lpstr>Feladat – Adatgyűjtő műszer</vt:lpstr>
      <vt:lpstr>Blokkvázlat</vt:lpstr>
      <vt:lpstr>Bemenet</vt:lpstr>
      <vt:lpstr>Felüláteresztő szűrő</vt:lpstr>
      <vt:lpstr>Erősítő (LMC6482)</vt:lpstr>
      <vt:lpstr>Aluláteresztő szűrő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236</cp:revision>
  <dcterms:created xsi:type="dcterms:W3CDTF">2011-06-04T17:29:23Z</dcterms:created>
  <dcterms:modified xsi:type="dcterms:W3CDTF">2017-09-27T12:29:56Z</dcterms:modified>
</cp:coreProperties>
</file>