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72" r:id="rId5"/>
    <p:sldId id="277" r:id="rId6"/>
    <p:sldId id="273" r:id="rId7"/>
    <p:sldId id="275" r:id="rId8"/>
    <p:sldId id="276" r:id="rId9"/>
  </p:sldIdLst>
  <p:sldSz cx="9144000" cy="6858000" type="screen4x3"/>
  <p:notesSz cx="6808788" cy="9929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4" autoAdjust="0"/>
    <p:restoredTop sz="94660"/>
  </p:normalViewPr>
  <p:slideViewPr>
    <p:cSldViewPr>
      <p:cViewPr varScale="1">
        <p:scale>
          <a:sx n="109" d="100"/>
          <a:sy n="109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6CCA0-DEB7-439C-A233-1596411A9FE4}" type="datetimeFigureOut">
              <a:rPr lang="hu-HU" smtClean="0"/>
              <a:pPr/>
              <a:t>2017.09.27.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AA57A-6560-4D3E-BB4C-624925AB18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0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92984-7FB4-4D6A-B531-EE84340FB35E}" type="datetimeFigureOut">
              <a:rPr lang="hu-HU" smtClean="0"/>
              <a:pPr/>
              <a:t>2017.09.27.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79" y="4716661"/>
            <a:ext cx="544703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A377A-5C8C-4ABD-8273-DFD6C0F35153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459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91971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30337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36749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5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5921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6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16103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7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90049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8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175541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18156" y="6472768"/>
            <a:ext cx="1805408" cy="365760"/>
          </a:xfrm>
        </p:spPr>
        <p:txBody>
          <a:bodyPr/>
          <a:lstStyle>
            <a:lvl1pPr>
              <a:defRPr sz="1200"/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6181759" y="6381328"/>
            <a:ext cx="2350681" cy="3651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>
            <a:lvl1pPr>
              <a:defRPr sz="1400"/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35496" y="6407944"/>
            <a:ext cx="1920240" cy="365760"/>
          </a:xfrm>
        </p:spPr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0" y="6429810"/>
            <a:ext cx="1920240" cy="367968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5796136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532440" y="6407944"/>
            <a:ext cx="48059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Arial" pitchFamily="34" charset="0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Arial" pitchFamily="34" charset="0"/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331691"/>
          </a:xfrm>
        </p:spPr>
        <p:txBody>
          <a:bodyPr>
            <a:noAutofit/>
          </a:bodyPr>
          <a:lstStyle/>
          <a:p>
            <a:r>
              <a:rPr lang="hu-H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Elektronikai Áramkörök Tervezése és Megvalósítása</a:t>
            </a:r>
            <a:endParaRPr lang="hu-H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732240" y="5157192"/>
            <a:ext cx="2376264" cy="576064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Mellár </a:t>
            </a:r>
            <a:r>
              <a:rPr lang="hu-H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János</a:t>
            </a:r>
            <a:endParaRPr lang="hu-HU" sz="2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251520" y="3789040"/>
            <a:ext cx="856895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4. óra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2017. 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latin typeface="Comic Sans MS" pitchFamily="66" charset="0"/>
              </a:rPr>
              <a:t>Október 2</a:t>
            </a: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. </a:t>
            </a:r>
            <a:endParaRPr kumimoji="0" lang="hu-H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  <a:uLnTx/>
              <a:uFillTx/>
              <a:latin typeface="Comic Sans MS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07504" y="6342620"/>
            <a:ext cx="1834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v 4.0  2016.09.05</a:t>
            </a:r>
            <a:r>
              <a:rPr lang="hu-HU" sz="1600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hu-HU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Feladat megoldása</a:t>
            </a:r>
            <a:endParaRPr lang="hu-HU" sz="24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Tartalom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896544"/>
          </a:xfrm>
        </p:spPr>
        <p:txBody>
          <a:bodyPr>
            <a:normAutofit/>
          </a:bodyPr>
          <a:lstStyle/>
          <a:p>
            <a:r>
              <a:rPr lang="hu-HU" sz="2800" dirty="0" smtClean="0"/>
              <a:t>2 bemenet</a:t>
            </a:r>
          </a:p>
          <a:p>
            <a:r>
              <a:rPr lang="hu-HU" sz="2800" dirty="0" smtClean="0">
                <a:latin typeface="Times New Roman"/>
                <a:cs typeface="Times New Roman"/>
              </a:rPr>
              <a:t>± 125 </a:t>
            </a:r>
            <a:r>
              <a:rPr lang="hu-HU" sz="2800" dirty="0" err="1" smtClean="0">
                <a:latin typeface="Times New Roman"/>
                <a:cs typeface="Times New Roman"/>
              </a:rPr>
              <a:t>mV</a:t>
            </a:r>
            <a:r>
              <a:rPr lang="hu-HU" sz="2800" dirty="0" smtClean="0">
                <a:latin typeface="Times New Roman"/>
                <a:cs typeface="Times New Roman"/>
              </a:rPr>
              <a:t> bemenő érzékenység</a:t>
            </a:r>
          </a:p>
          <a:p>
            <a:r>
              <a:rPr lang="hu-HU" sz="2800" dirty="0" smtClean="0">
                <a:latin typeface="Times New Roman"/>
                <a:cs typeface="Times New Roman"/>
              </a:rPr>
              <a:t>Frekvenciatartomány: 100 Hz – 10 kHz</a:t>
            </a:r>
          </a:p>
          <a:p>
            <a:r>
              <a:rPr lang="hu-HU" sz="2800" dirty="0" smtClean="0">
                <a:latin typeface="Times New Roman"/>
                <a:cs typeface="Times New Roman"/>
              </a:rPr>
              <a:t>USB interfész</a:t>
            </a:r>
          </a:p>
          <a:p>
            <a:r>
              <a:rPr lang="hu-HU" sz="2800" dirty="0" smtClean="0">
                <a:latin typeface="Times New Roman"/>
                <a:cs typeface="Times New Roman"/>
              </a:rPr>
              <a:t>Beadás: </a:t>
            </a:r>
            <a:r>
              <a:rPr lang="hu-HU" sz="2800" dirty="0" err="1" smtClean="0">
                <a:latin typeface="Times New Roman"/>
                <a:cs typeface="Times New Roman"/>
              </a:rPr>
              <a:t>Coospace</a:t>
            </a:r>
            <a:endParaRPr lang="hu-HU" sz="2800" dirty="0" smtClean="0">
              <a:latin typeface="Times New Roman"/>
              <a:cs typeface="Times New Roman"/>
            </a:endParaRPr>
          </a:p>
          <a:p>
            <a:r>
              <a:rPr lang="hu-HU" sz="2800" dirty="0" smtClean="0">
                <a:latin typeface="Times New Roman"/>
                <a:cs typeface="Times New Roman"/>
              </a:rPr>
              <a:t>Határidő</a:t>
            </a:r>
            <a:r>
              <a:rPr lang="hu-HU" sz="2800" smtClean="0">
                <a:latin typeface="Times New Roman"/>
                <a:cs typeface="Times New Roman"/>
              </a:rPr>
              <a:t>: </a:t>
            </a:r>
            <a:r>
              <a:rPr lang="hu-HU" sz="2800" smtClean="0">
                <a:latin typeface="Times New Roman"/>
                <a:cs typeface="Times New Roman"/>
              </a:rPr>
              <a:t>2017.10.16 23:55</a:t>
            </a:r>
            <a:endParaRPr lang="hu-HU" sz="2800" dirty="0" smtClean="0">
              <a:latin typeface="Times New Roman"/>
              <a:cs typeface="Times New Roman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Feladat – Adatgyűjtő műszer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Blokkvázlat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737" y="903312"/>
            <a:ext cx="5724525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12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r>
              <a:rPr lang="hu-HU" dirty="0" smtClean="0"/>
              <a:t>BNC csatlakozó</a:t>
            </a:r>
          </a:p>
          <a:p>
            <a:r>
              <a:rPr lang="hu-HU" dirty="0">
                <a:cs typeface="Times New Roman"/>
              </a:rPr>
              <a:t>± 125 </a:t>
            </a:r>
            <a:r>
              <a:rPr lang="hu-HU" dirty="0" err="1">
                <a:cs typeface="Times New Roman"/>
              </a:rPr>
              <a:t>mV</a:t>
            </a:r>
            <a:r>
              <a:rPr lang="hu-HU" dirty="0">
                <a:cs typeface="Times New Roman"/>
              </a:rPr>
              <a:t> bemenő </a:t>
            </a:r>
            <a:r>
              <a:rPr lang="hu-HU" dirty="0" smtClean="0">
                <a:cs typeface="Times New Roman"/>
              </a:rPr>
              <a:t>érzékenység</a:t>
            </a:r>
            <a:endParaRPr lang="hu-HU" dirty="0" smtClean="0"/>
          </a:p>
          <a:p>
            <a:r>
              <a:rPr lang="hu-HU" dirty="0" smtClean="0"/>
              <a:t>1 M</a:t>
            </a:r>
            <a:r>
              <a:rPr lang="el-GR" dirty="0" smtClean="0"/>
              <a:t>Ω</a:t>
            </a:r>
            <a:r>
              <a:rPr lang="hu-HU" dirty="0" smtClean="0"/>
              <a:t> bemenő impedancia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5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Bemenet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523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r>
              <a:rPr lang="hu-HU" dirty="0" smtClean="0"/>
              <a:t>RC szűrő</a:t>
            </a:r>
          </a:p>
          <a:p>
            <a:r>
              <a:rPr lang="hu-HU" dirty="0" smtClean="0"/>
              <a:t>Töréspont: 100 Hz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6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Felüláteresztő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szűrő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509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r>
              <a:rPr lang="hu-HU" dirty="0" smtClean="0"/>
              <a:t>Összeadó erősítő kapcsolás</a:t>
            </a:r>
          </a:p>
          <a:p>
            <a:r>
              <a:rPr lang="hu-HU" dirty="0" smtClean="0"/>
              <a:t>Ellenállások: 1 k</a:t>
            </a:r>
            <a:r>
              <a:rPr lang="el-GR" dirty="0" smtClean="0"/>
              <a:t>Ω</a:t>
            </a:r>
            <a:r>
              <a:rPr lang="hu-HU" dirty="0" smtClean="0"/>
              <a:t> és 100 k</a:t>
            </a:r>
            <a:r>
              <a:rPr lang="el-GR" dirty="0" smtClean="0"/>
              <a:t>Ω</a:t>
            </a:r>
            <a:r>
              <a:rPr lang="hu-HU" dirty="0" smtClean="0"/>
              <a:t> között</a:t>
            </a:r>
          </a:p>
          <a:p>
            <a:r>
              <a:rPr lang="hu-HU" dirty="0" smtClean="0"/>
              <a:t>10x erősítés</a:t>
            </a:r>
          </a:p>
          <a:p>
            <a:r>
              <a:rPr lang="hu-HU" dirty="0" smtClean="0"/>
              <a:t>Tápfeszültség ±5V</a:t>
            </a:r>
          </a:p>
          <a:p>
            <a:r>
              <a:rPr lang="hu-HU" dirty="0" smtClean="0"/>
              <a:t>A 2,5V referencia feszültség segítségével a jel eltolása 0V..2,5V közé</a:t>
            </a:r>
          </a:p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Erősítő (LMC6482)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497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r>
              <a:rPr lang="hu-HU" dirty="0" smtClean="0"/>
              <a:t>RC szűrő</a:t>
            </a:r>
          </a:p>
          <a:p>
            <a:r>
              <a:rPr lang="hu-HU" dirty="0" smtClean="0"/>
              <a:t>Ellenállás: 10 k</a:t>
            </a:r>
            <a:r>
              <a:rPr lang="el-GR" dirty="0" smtClean="0"/>
              <a:t>Ω</a:t>
            </a:r>
            <a:endParaRPr lang="hu-HU" dirty="0" smtClean="0"/>
          </a:p>
          <a:p>
            <a:r>
              <a:rPr lang="hu-HU" dirty="0" smtClean="0"/>
              <a:t>Töréspont: 10 kHz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8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Aluláteresztő</a:t>
            </a:r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 szűrő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297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J theme">
  <a:themeElements>
    <a:clrScheme name="MJ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gyéni 3.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MJ theme</Template>
  <TotalTime>2594</TotalTime>
  <Words>132</Words>
  <Application>Microsoft Office PowerPoint</Application>
  <PresentationFormat>Diavetítés a képernyőre (4:3 oldalarány)</PresentationFormat>
  <Paragraphs>46</Paragraphs>
  <Slides>8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7" baseType="lpstr">
      <vt:lpstr>Arial</vt:lpstr>
      <vt:lpstr>Calibri</vt:lpstr>
      <vt:lpstr>Comic Sans MS</vt:lpstr>
      <vt:lpstr>Georgia</vt:lpstr>
      <vt:lpstr>Times New Roman</vt:lpstr>
      <vt:lpstr>Wingdings</vt:lpstr>
      <vt:lpstr>Wingdings 2</vt:lpstr>
      <vt:lpstr>Wingdings 3</vt:lpstr>
      <vt:lpstr>MJ theme</vt:lpstr>
      <vt:lpstr>Elektronikai Áramkörök Tervezése és Megvalósítása</vt:lpstr>
      <vt:lpstr>Tartalom</vt:lpstr>
      <vt:lpstr>Feladat – Adatgyűjtő műszer</vt:lpstr>
      <vt:lpstr>Blokkvázlat</vt:lpstr>
      <vt:lpstr>Bemenet</vt:lpstr>
      <vt:lpstr>Felüláteresztő szűrő</vt:lpstr>
      <vt:lpstr>Erősítő (LMC6482)</vt:lpstr>
      <vt:lpstr>Aluláteresztő szűrő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USB measurement and analysis system for  real-time fluctuation enhanced sensing</dc:title>
  <dc:creator>Mingesz Róbert</dc:creator>
  <cp:lastModifiedBy>János</cp:lastModifiedBy>
  <cp:revision>236</cp:revision>
  <dcterms:created xsi:type="dcterms:W3CDTF">2011-06-04T17:29:23Z</dcterms:created>
  <dcterms:modified xsi:type="dcterms:W3CDTF">2017-09-27T12:29:56Z</dcterms:modified>
</cp:coreProperties>
</file>