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59" r:id="rId5"/>
  </p:sldIdLst>
  <p:sldSz cx="9144000" cy="6858000" type="screen4x3"/>
  <p:notesSz cx="6808788" cy="9929813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4" autoAdjust="0"/>
    <p:restoredTop sz="94660"/>
  </p:normalViewPr>
  <p:slideViewPr>
    <p:cSldViewPr>
      <p:cViewPr varScale="1">
        <p:scale>
          <a:sx n="109" d="100"/>
          <a:sy n="109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06CCA0-DEB7-439C-A233-1596411A9FE4}" type="datetimeFigureOut">
              <a:rPr lang="hu-HU" smtClean="0"/>
              <a:pPr/>
              <a:t>2016.09.29.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DAA57A-6560-4D3E-BB4C-624925AB18BE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70041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6737" y="0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992984-7FB4-4D6A-B531-EE84340FB35E}" type="datetimeFigureOut">
              <a:rPr lang="hu-HU" smtClean="0"/>
              <a:pPr/>
              <a:t>2016.09.29.</a:t>
            </a:fld>
            <a:endParaRPr lang="hu-HU" dirty="0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4538"/>
            <a:ext cx="4964112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 dirty="0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0879" y="4716661"/>
            <a:ext cx="5447030" cy="44684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6737" y="9431599"/>
            <a:ext cx="2950475" cy="496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A377A-5C8C-4ABD-8273-DFD6C0F35153}" type="slidenum">
              <a:rPr lang="hu-HU" smtClean="0"/>
              <a:pPr/>
              <a:t>‹#›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8845984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2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448558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3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771221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0A377A-5C8C-4ABD-8273-DFD6C0F35153}" type="slidenum">
              <a:rPr lang="hu-HU" smtClean="0"/>
              <a:pPr/>
              <a:t>4</a:t>
            </a:fld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87027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erékszögű háromszög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zabadkézi sokszög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Szabadkézi sokszög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Szabadkézi sokszög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Egyenes összekötő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>
          <a:xfrm>
            <a:off x="18156" y="6472768"/>
            <a:ext cx="1805408" cy="365760"/>
          </a:xfrm>
        </p:spPr>
        <p:txBody>
          <a:bodyPr/>
          <a:lstStyle>
            <a:lvl1pPr>
              <a:defRPr sz="1200"/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>
          <a:xfrm>
            <a:off x="6181759" y="6381328"/>
            <a:ext cx="2350681" cy="365125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8532440" y="6407944"/>
            <a:ext cx="480592" cy="365125"/>
          </a:xfrm>
        </p:spPr>
        <p:txBody>
          <a:bodyPr/>
          <a:lstStyle>
            <a:lvl1pPr>
              <a:defRPr sz="1400"/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Cím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7" name="Sávnyíl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Sávnyíl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6" name="Cím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35496" y="6407944"/>
            <a:ext cx="1920240" cy="365760"/>
          </a:xfrm>
        </p:spPr>
        <p:txBody>
          <a:bodyPr/>
          <a:lstStyle/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zabadkézi sokszög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erékszögű háromszög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Egyenes összekötő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Sávnyíl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Sávnyíl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zabadkézi sokszög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zabadkézi sokszög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erékszögű háromszög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Egyenes összekötő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hu-HU" dirty="0" smtClean="0"/>
              <a:t>Mintacím szerkesztése</a:t>
            </a:r>
            <a:endParaRPr kumimoji="0" lang="en-US" dirty="0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dirty="0" smtClean="0"/>
              <a:t>Mintaszöveg szerkesztése</a:t>
            </a:r>
          </a:p>
          <a:p>
            <a:pPr lvl="1" eaLnBrk="1" latinLnBrk="0" hangingPunct="1"/>
            <a:r>
              <a:rPr kumimoji="0" lang="hu-HU" dirty="0" smtClean="0"/>
              <a:t>Második szint</a:t>
            </a:r>
          </a:p>
          <a:p>
            <a:pPr lvl="2" eaLnBrk="1" latinLnBrk="0" hangingPunct="1"/>
            <a:r>
              <a:rPr kumimoji="0" lang="hu-HU" dirty="0" smtClean="0"/>
              <a:t>Harmadik szint</a:t>
            </a:r>
          </a:p>
          <a:p>
            <a:pPr lvl="3" eaLnBrk="1" latinLnBrk="0" hangingPunct="1"/>
            <a:r>
              <a:rPr kumimoji="0" lang="hu-HU" dirty="0" smtClean="0"/>
              <a:t>Negyedik szint</a:t>
            </a:r>
          </a:p>
          <a:p>
            <a:pPr lvl="4" eaLnBrk="1" latinLnBrk="0" hangingPunct="1"/>
            <a:r>
              <a:rPr kumimoji="0" lang="hu-HU" dirty="0" smtClean="0"/>
              <a:t>Ötödik szint</a:t>
            </a:r>
            <a:endParaRPr kumimoji="0" lang="en-US" dirty="0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0" y="6429810"/>
            <a:ext cx="1920240" cy="367968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EAT – 04 – 2012.02.29.</a:t>
            </a:r>
            <a:endParaRPr lang="hu-HU" dirty="0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5796136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hu-HU" smtClean="0"/>
              <a:t>Mingesz Róbert</a:t>
            </a:r>
            <a:endParaRPr lang="hu-HU" dirty="0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8532440" y="6407944"/>
            <a:ext cx="48059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400" b="0">
                <a:solidFill>
                  <a:schemeClr val="tx1"/>
                </a:solidFill>
              </a:defRPr>
            </a:lvl1pPr>
            <a:extLst/>
          </a:lstStyle>
          <a:p>
            <a:fld id="{20762419-D962-4EE6-B642-B6EE19BE78B3}" type="slidenum">
              <a:rPr lang="hu-HU" smtClean="0"/>
              <a:pPr/>
              <a:t>‹#›</a:t>
            </a:fld>
            <a:endParaRPr lang="hu-H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Arial" pitchFamily="34" charset="0"/>
        <a:buChar char="•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" pitchFamily="2" charset="2"/>
        <a:buChar char="§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.u-szeged.hu/~mellar/Education/EAT/index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f.u-szeged.hu/~mellar/Education/EAT/F410_Module.br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980728"/>
            <a:ext cx="7772400" cy="2331691"/>
          </a:xfrm>
        </p:spPr>
        <p:txBody>
          <a:bodyPr>
            <a:noAutofit/>
          </a:bodyPr>
          <a:lstStyle/>
          <a:p>
            <a:r>
              <a:rPr lang="hu-HU" sz="36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Elektronikai Áramkörök Tervezése és Megvalósítása</a:t>
            </a:r>
            <a:endParaRPr lang="hu-HU" sz="3600" b="1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6732240" y="5157192"/>
            <a:ext cx="2376264" cy="576064"/>
          </a:xfrm>
        </p:spPr>
        <p:txBody>
          <a:bodyPr>
            <a:noAutofit/>
          </a:bodyPr>
          <a:lstStyle/>
          <a:p>
            <a:r>
              <a:rPr lang="hu-HU" sz="2800" dirty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Mellár </a:t>
            </a:r>
            <a:r>
              <a:rPr lang="hu-HU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</a:rPr>
              <a:t>János</a:t>
            </a:r>
            <a:endParaRPr lang="hu-HU" sz="2800" dirty="0">
              <a:solidFill>
                <a:schemeClr val="accent1">
                  <a:lumMod val="60000"/>
                  <a:lumOff val="4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</a:endParaRPr>
          </a:p>
        </p:txBody>
      </p:sp>
      <p:sp>
        <p:nvSpPr>
          <p:cNvPr id="4" name="Alcím 2"/>
          <p:cNvSpPr txBox="1">
            <a:spLocks/>
          </p:cNvSpPr>
          <p:nvPr/>
        </p:nvSpPr>
        <p:spPr>
          <a:xfrm>
            <a:off x="251520" y="3789040"/>
            <a:ext cx="8568952" cy="12241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8. 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óra</a:t>
            </a:r>
          </a:p>
          <a:p>
            <a:pPr marL="457200" marR="0" lvl="0" indent="-4572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2016. Október</a:t>
            </a:r>
            <a:r>
              <a:rPr lang="hu-HU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latin typeface="Comic Sans MS" pitchFamily="66" charset="0"/>
              </a:rPr>
              <a:t> 24</a:t>
            </a:r>
            <a:r>
              <a:rPr kumimoji="0" lang="hu-HU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rgbClr val="000000">
                      <a:alpha val="20000"/>
                    </a:srgbClr>
                  </a:outerShdw>
                </a:effectLst>
                <a:uLnTx/>
                <a:uFillTx/>
                <a:latin typeface="Comic Sans MS" pitchFamily="66" charset="0"/>
              </a:rPr>
              <a:t>. </a:t>
            </a:r>
            <a:endParaRPr kumimoji="0" lang="hu-HU" sz="28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rgbClr val="000000">
                    <a:alpha val="20000"/>
                  </a:srgbClr>
                </a:outerShdw>
              </a:effectLst>
              <a:uLnTx/>
              <a:uFillTx/>
              <a:latin typeface="Comic Sans MS" pitchFamily="66" charset="0"/>
            </a:endParaRPr>
          </a:p>
        </p:txBody>
      </p:sp>
      <p:sp>
        <p:nvSpPr>
          <p:cNvPr id="5" name="Szövegdoboz 4"/>
          <p:cNvSpPr txBox="1"/>
          <p:nvPr/>
        </p:nvSpPr>
        <p:spPr>
          <a:xfrm>
            <a:off x="107504" y="6342620"/>
            <a:ext cx="17860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i="1" dirty="0" smtClean="0"/>
              <a:t>v 1.0  2013.07.23</a:t>
            </a:r>
            <a:r>
              <a:rPr lang="hu-HU" sz="1600" i="1" dirty="0" smtClean="0">
                <a:solidFill>
                  <a:schemeClr val="bg1">
                    <a:lumMod val="50000"/>
                  </a:schemeClr>
                </a:solidFill>
              </a:rPr>
              <a:t>.</a:t>
            </a:r>
            <a:endParaRPr lang="hu-HU" sz="1600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r>
              <a:rPr lang="hu-HU" sz="2800" dirty="0" smtClean="0"/>
              <a:t>Feladat megoldása</a:t>
            </a: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2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Tartalom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412776"/>
            <a:ext cx="8507288" cy="4713387"/>
          </a:xfrm>
        </p:spPr>
        <p:txBody>
          <a:bodyPr>
            <a:normAutofit/>
          </a:bodyPr>
          <a:lstStyle/>
          <a:p>
            <a:r>
              <a:rPr lang="hu-HU" sz="2800" dirty="0" smtClean="0"/>
              <a:t>Kapcsolás </a:t>
            </a:r>
            <a:r>
              <a:rPr lang="hu-HU" sz="2800" dirty="0"/>
              <a:t>a honlapon </a:t>
            </a:r>
            <a:endParaRPr lang="hu-HU" sz="2800" dirty="0" smtClean="0"/>
          </a:p>
          <a:p>
            <a:r>
              <a:rPr lang="hu-HU" sz="2800" dirty="0" smtClean="0">
                <a:hlinkClick r:id="rId3"/>
              </a:rPr>
              <a:t>http</a:t>
            </a:r>
            <a:r>
              <a:rPr lang="hu-HU" sz="2800" dirty="0">
                <a:hlinkClick r:id="rId3"/>
              </a:rPr>
              <a:t>://</a:t>
            </a:r>
            <a:r>
              <a:rPr lang="hu-HU" sz="2800" dirty="0" smtClean="0">
                <a:hlinkClick r:id="rId3"/>
              </a:rPr>
              <a:t>www.inf.u-szeged.hu</a:t>
            </a:r>
            <a:r>
              <a:rPr lang="hu-HU" sz="2800" dirty="0">
                <a:hlinkClick r:id="rId3"/>
              </a:rPr>
              <a:t>/~</a:t>
            </a:r>
            <a:r>
              <a:rPr lang="hu-HU" sz="2800" dirty="0" smtClean="0">
                <a:hlinkClick r:id="rId3"/>
              </a:rPr>
              <a:t>mellar/Education/EAT/index.html</a:t>
            </a:r>
            <a:endParaRPr lang="hu-HU" sz="2800" dirty="0" smtClean="0"/>
          </a:p>
          <a:p>
            <a:r>
              <a:rPr lang="hu-HU" sz="2800" dirty="0">
                <a:latin typeface="Times New Roman"/>
                <a:cs typeface="Times New Roman"/>
              </a:rPr>
              <a:t>Beadás: </a:t>
            </a:r>
            <a:r>
              <a:rPr lang="hu-HU" sz="2800" dirty="0" err="1">
                <a:latin typeface="Times New Roman"/>
                <a:cs typeface="Times New Roman"/>
              </a:rPr>
              <a:t>Coospace</a:t>
            </a:r>
            <a:endParaRPr lang="hu-HU" sz="2800" dirty="0">
              <a:latin typeface="Times New Roman"/>
              <a:cs typeface="Times New Roman"/>
            </a:endParaRPr>
          </a:p>
          <a:p>
            <a:r>
              <a:rPr lang="hu-HU" sz="2800" dirty="0">
                <a:latin typeface="Times New Roman"/>
                <a:cs typeface="Times New Roman"/>
              </a:rPr>
              <a:t>Határidő: </a:t>
            </a:r>
            <a:r>
              <a:rPr lang="hu-HU" sz="2800" dirty="0" smtClean="0">
                <a:latin typeface="Times New Roman"/>
                <a:cs typeface="Times New Roman"/>
              </a:rPr>
              <a:t>2016.11.13 23:55</a:t>
            </a:r>
            <a:endParaRPr lang="hu-HU" sz="2800" dirty="0">
              <a:latin typeface="Times New Roman"/>
              <a:cs typeface="Times New Roman"/>
            </a:endParaRPr>
          </a:p>
          <a:p>
            <a:pPr marL="457200" lvl="1" indent="0">
              <a:buNone/>
            </a:pPr>
            <a:endParaRPr lang="hu-HU" u="sng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3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Feladat – PCB megtervezése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600200"/>
            <a:ext cx="9252520" cy="4525963"/>
          </a:xfrm>
        </p:spPr>
        <p:txBody>
          <a:bodyPr>
            <a:normAutofit/>
          </a:bodyPr>
          <a:lstStyle/>
          <a:p>
            <a:r>
              <a:rPr lang="hu-HU" sz="2800" dirty="0">
                <a:hlinkClick r:id="rId3"/>
              </a:rPr>
              <a:t>http://www.inf.u-szeged.hu/~mellar/Education/EAT/F410_Module.brd</a:t>
            </a:r>
            <a:endParaRPr lang="hu-HU" sz="2400" dirty="0" smtClean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62419-D962-4EE6-B642-B6EE19BE78B3}" type="slidenum">
              <a:rPr lang="hu-HU" smtClean="0"/>
              <a:pPr/>
              <a:t>4</a:t>
            </a:fld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u-HU" sz="4000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25400" dir="2700000" algn="tl">
                    <a:schemeClr val="accent1">
                      <a:lumMod val="50000"/>
                      <a:alpha val="20000"/>
                    </a:schemeClr>
                  </a:outerShdw>
                </a:effectLst>
              </a:rPr>
              <a:t>Megvalósítási példa</a:t>
            </a:r>
            <a:endParaRPr lang="en-US" sz="4000" i="1" dirty="0">
              <a:solidFill>
                <a:schemeClr val="accent1">
                  <a:lumMod val="50000"/>
                </a:schemeClr>
              </a:solidFill>
              <a:effectLst>
                <a:outerShdw blurRad="38100" dist="25400" dir="2700000" algn="tl">
                  <a:schemeClr val="accent1">
                    <a:lumMod val="50000"/>
                    <a:alpha val="2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38349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J theme">
  <a:themeElements>
    <a:clrScheme name="MJ">
      <a:dk1>
        <a:sysClr val="windowText" lastClr="000000"/>
      </a:dk1>
      <a:lt1>
        <a:sysClr val="window" lastClr="FFFFFF"/>
      </a:lt1>
      <a:dk2>
        <a:srgbClr val="464646"/>
      </a:dk2>
      <a:lt2>
        <a:srgbClr val="FFFFFF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Egyéni 3. séma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Sétaté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MJ theme</Template>
  <TotalTime>2565</TotalTime>
  <Words>54</Words>
  <Application>Microsoft Office PowerPoint</Application>
  <PresentationFormat>Diavetítés a képernyőre (4:3 oldalarány)</PresentationFormat>
  <Paragraphs>20</Paragraphs>
  <Slides>4</Slides>
  <Notes>3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13" baseType="lpstr">
      <vt:lpstr>Arial</vt:lpstr>
      <vt:lpstr>Calibri</vt:lpstr>
      <vt:lpstr>Comic Sans MS</vt:lpstr>
      <vt:lpstr>Georgia</vt:lpstr>
      <vt:lpstr>Times New Roman</vt:lpstr>
      <vt:lpstr>Wingdings</vt:lpstr>
      <vt:lpstr>Wingdings 2</vt:lpstr>
      <vt:lpstr>Wingdings 3</vt:lpstr>
      <vt:lpstr>MJ theme</vt:lpstr>
      <vt:lpstr>Elektronikai Áramkörök Tervezése és Megvalósítása</vt:lpstr>
      <vt:lpstr>Tartalom</vt:lpstr>
      <vt:lpstr>Feladat – PCB megtervezése</vt:lpstr>
      <vt:lpstr>Megvalósítási példa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Compact USB measurement and analysis system for  real-time fluctuation enhanced sensing</dc:title>
  <dc:creator>Mingesz Róbert</dc:creator>
  <cp:lastModifiedBy>János</cp:lastModifiedBy>
  <cp:revision>239</cp:revision>
  <dcterms:created xsi:type="dcterms:W3CDTF">2011-06-04T17:29:23Z</dcterms:created>
  <dcterms:modified xsi:type="dcterms:W3CDTF">2016-09-29T13:13:14Z</dcterms:modified>
</cp:coreProperties>
</file>