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3" r:id="rId3"/>
    <p:sldId id="349" r:id="rId4"/>
    <p:sldId id="350" r:id="rId5"/>
    <p:sldId id="362" r:id="rId6"/>
    <p:sldId id="258" r:id="rId7"/>
    <p:sldId id="338" r:id="rId8"/>
    <p:sldId id="340" r:id="rId9"/>
    <p:sldId id="339" r:id="rId10"/>
    <p:sldId id="334" r:id="rId11"/>
    <p:sldId id="335" r:id="rId12"/>
    <p:sldId id="336" r:id="rId13"/>
    <p:sldId id="337" r:id="rId14"/>
    <p:sldId id="341" r:id="rId15"/>
    <p:sldId id="355" r:id="rId16"/>
    <p:sldId id="342" r:id="rId17"/>
    <p:sldId id="343" r:id="rId18"/>
    <p:sldId id="356" r:id="rId19"/>
    <p:sldId id="358" r:id="rId20"/>
    <p:sldId id="357" r:id="rId21"/>
    <p:sldId id="354" r:id="rId22"/>
    <p:sldId id="344" r:id="rId23"/>
    <p:sldId id="346" r:id="rId24"/>
    <p:sldId id="345" r:id="rId25"/>
    <p:sldId id="347" r:id="rId26"/>
    <p:sldId id="348" r:id="rId27"/>
    <p:sldId id="351" r:id="rId28"/>
    <p:sldId id="352" r:id="rId29"/>
    <p:sldId id="281" r:id="rId30"/>
    <p:sldId id="353" r:id="rId31"/>
    <p:sldId id="359" r:id="rId32"/>
    <p:sldId id="361" r:id="rId33"/>
    <p:sldId id="360" r:id="rId34"/>
  </p:sldIdLst>
  <p:sldSz cx="9144000" cy="6858000" type="screen4x3"/>
  <p:notesSz cx="6808788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4" autoAdjust="0"/>
    <p:restoredTop sz="94660"/>
  </p:normalViewPr>
  <p:slideViewPr>
    <p:cSldViewPr>
      <p:cViewPr varScale="1">
        <p:scale>
          <a:sx n="109" d="100"/>
          <a:sy n="109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CCA0-DEB7-439C-A233-1596411A9FE4}" type="datetimeFigureOut">
              <a:rPr lang="hu-HU" smtClean="0"/>
              <a:pPr/>
              <a:t>2016.11.14.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A57A-6560-4D3E-BB4C-624925AB18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0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2984-7FB4-4D6A-B531-EE84340FB35E}" type="datetimeFigureOut">
              <a:rPr lang="hu-HU" smtClean="0"/>
              <a:pPr/>
              <a:t>2016.11.14.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A377A-5C8C-4ABD-8273-DFD6C0F351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59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729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23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35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015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41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70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928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860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1774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316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65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207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181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116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366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423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999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25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189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6634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9283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052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7928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460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2462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29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44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355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57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720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93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81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8156" y="6472768"/>
            <a:ext cx="1805408" cy="365760"/>
          </a:xfrm>
        </p:spPr>
        <p:txBody>
          <a:bodyPr/>
          <a:lstStyle>
            <a:lvl1pPr>
              <a:defRPr sz="1200"/>
            </a:lvl1pPr>
            <a:extLst/>
          </a:lstStyle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181759" y="6381328"/>
            <a:ext cx="2350681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440" y="6407944"/>
            <a:ext cx="480592" cy="365125"/>
          </a:xfrm>
        </p:spPr>
        <p:txBody>
          <a:bodyPr/>
          <a:lstStyle>
            <a:lvl1pPr>
              <a:defRPr sz="1400"/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5496" y="6407944"/>
            <a:ext cx="1920240" cy="365760"/>
          </a:xfrm>
        </p:spPr>
        <p:txBody>
          <a:bodyPr/>
          <a:lstStyle/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0" y="6429810"/>
            <a:ext cx="1920240" cy="36796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EAT – 09 – 2012.04.04.</a:t>
            </a:r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5796136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532440" y="6407944"/>
            <a:ext cx="48059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gbass.com/soldering101.html" TargetMode="External"/><Relationship Id="rId3" Type="http://schemas.openxmlformats.org/officeDocument/2006/relationships/hyperlink" Target="http://www.ladyada.net/media/common/soldering.pdf" TargetMode="External"/><Relationship Id="rId7" Type="http://schemas.openxmlformats.org/officeDocument/2006/relationships/hyperlink" Target="http://www.printedcircuitsboards.com/soldering/102/smt-smd-solder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rcuitrework.com/guides/7-2-1.shtml" TargetMode="External"/><Relationship Id="rId5" Type="http://schemas.openxmlformats.org/officeDocument/2006/relationships/hyperlink" Target="http://www.elexp.com/t_solder.htm" TargetMode="External"/><Relationship Id="rId4" Type="http://schemas.openxmlformats.org/officeDocument/2006/relationships/hyperlink" Target="http://www.ladyada.net/learn/soldering/thm.html" TargetMode="External"/><Relationship Id="rId9" Type="http://schemas.openxmlformats.org/officeDocument/2006/relationships/hyperlink" Target="http://www.aaroncake.net/electronics/solder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WeAOemTY_E&amp;noredirect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NN7UGWYmB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cPxdnjwt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rhg5A1a1m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31691"/>
          </a:xfrm>
        </p:spPr>
        <p:txBody>
          <a:bodyPr>
            <a:no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Elektronikai Áramkörök Tervezése és Megvalósítása</a:t>
            </a:r>
            <a:endParaRPr lang="hu-H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04248" y="5157192"/>
            <a:ext cx="2304256" cy="504056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</a:rPr>
              <a:t>Mellár 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</a:rPr>
              <a:t>János</a:t>
            </a: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51520" y="3789040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10. óra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2016. November</a:t>
            </a:r>
            <a:r>
              <a:rPr lang="hu-HU" sz="28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latin typeface="Comic Sans MS" pitchFamily="66" charset="0"/>
              </a:rPr>
              <a:t> 14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.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rgbClr val="000000">
                    <a:alpha val="2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6342620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v 2.1.  2013.07.23</a:t>
            </a:r>
            <a:r>
              <a:rPr lang="hu-HU" sz="1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u-H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Forrasztópisztoly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050" name="Picture 2" descr="P:\Robi\- Alpha\- Edu\EAT\img\Soldering\037103109453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Gáz forrasztópáka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26" name="Picture 2" descr="P:\Robi\- Alpha\- Edu\EAT\img\Soldering\432953_100809091046_Butane-Gas-Soldering-Ir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143751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Pákahegy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7170" name="Picture 2" descr="P:\Robi\- Alpha\- Edu\EAT\img\Soldering\Solder_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600400" cy="3576396"/>
          </a:xfrm>
          <a:prstGeom prst="rect">
            <a:avLst/>
          </a:prstGeom>
          <a:noFill/>
        </p:spPr>
      </p:pic>
      <p:pic>
        <p:nvPicPr>
          <p:cNvPr id="7171" name="Picture 3" descr="P:\Robi\- Alpha\- Edu\EAT\img\Soldering\long_life_t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32856"/>
            <a:ext cx="460453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Pákahegy tisztítása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8195" name="Picture 3" descr="P:\Robi\- Alpha\- Edu\EAT\img\Soldering\ty-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574330" cy="2385657"/>
          </a:xfrm>
          <a:prstGeom prst="rect">
            <a:avLst/>
          </a:prstGeom>
          <a:noFill/>
        </p:spPr>
      </p:pic>
      <p:pic>
        <p:nvPicPr>
          <p:cNvPr id="8196" name="Picture 4" descr="P:\Robi\- Alpha\- Edu\EAT\img\Soldering\tipcleanspo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024336" cy="3024336"/>
          </a:xfrm>
          <a:prstGeom prst="rect">
            <a:avLst/>
          </a:prstGeom>
          <a:noFill/>
        </p:spPr>
      </p:pic>
      <p:pic>
        <p:nvPicPr>
          <p:cNvPr id="8197" name="Picture 5" descr="P:\Robi\- Alpha\- Edu\EAT\img\Soldering\oxidized-soldering-t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05722"/>
            <a:ext cx="4400551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Forrasztóón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9218" name="Picture 2" descr="P:\Robi\- Alpha\- Edu\EAT\img\Soldering\solder_siz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198" y="1412776"/>
            <a:ext cx="4770530" cy="2664296"/>
          </a:xfrm>
          <a:prstGeom prst="rect">
            <a:avLst/>
          </a:prstGeom>
          <a:noFill/>
        </p:spPr>
      </p:pic>
      <p:pic>
        <p:nvPicPr>
          <p:cNvPr id="9219" name="Picture 3" descr="P:\Robi\- Alpha\- Edu\EAT\img\Soldering\kester_44_sol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60040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Nedvesítés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6386" name="Picture 2" descr="P:\Robi\- Alpha\- Edu\EAT\img\Soldering\sj_hjm_im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264696" cy="497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Folyatószer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242" name="Picture 2" descr="P:\Robi\- Alpha\- Edu\EAT\img\Soldering\fl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048001" cy="2286000"/>
          </a:xfrm>
          <a:prstGeom prst="rect">
            <a:avLst/>
          </a:prstGeom>
          <a:noFill/>
        </p:spPr>
      </p:pic>
      <p:pic>
        <p:nvPicPr>
          <p:cNvPr id="10243" name="Picture 3" descr="P:\Robi\- Alpha\- Edu\EAT\img\Soldering\tacflux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2857500" cy="2371725"/>
          </a:xfrm>
          <a:prstGeom prst="rect">
            <a:avLst/>
          </a:prstGeom>
          <a:noFill/>
        </p:spPr>
      </p:pic>
      <p:pic>
        <p:nvPicPr>
          <p:cNvPr id="10244" name="Picture 4" descr="P:\Robi\- Alpha\- Edu\EAT\img\Soldering\soldering_flu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56992"/>
            <a:ext cx="4248472" cy="318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1266" name="Picture 2" descr="P:\Robi\- Alpha\- Edu\EAT\img\Soldering\Gr0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760640" cy="446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Jó 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7411" name="Picture 3" descr="P:\Robi\- Alpha\- Edu\EAT\img\Soldering\joint_examples_g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728941" cy="52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Hibás 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9459" name="Picture 3" descr="P:\Robi\- Alpha\- Edu\EAT\img\Soldering\corroded_pin_repelling_so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902200" cy="4445000"/>
          </a:xfrm>
          <a:prstGeom prst="rect">
            <a:avLst/>
          </a:prstGeom>
          <a:noFill/>
        </p:spPr>
      </p:pic>
      <p:pic>
        <p:nvPicPr>
          <p:cNvPr id="19460" name="Picture 4" descr="P:\Robi\- Alpha\- Edu\EAT\img\Soldering\disturbed_jo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41529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149080"/>
            <a:ext cx="8507288" cy="219310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Tilos a meleg véget megfogni</a:t>
            </a:r>
          </a:p>
          <a:p>
            <a:r>
              <a:rPr lang="hu-HU" sz="2800" dirty="0" smtClean="0"/>
              <a:t>A forrasztott alkatrészek melegek</a:t>
            </a:r>
          </a:p>
          <a:p>
            <a:r>
              <a:rPr lang="hu-HU" sz="2800" dirty="0" smtClean="0"/>
              <a:t>Forrasztóón, </a:t>
            </a:r>
            <a:r>
              <a:rPr lang="hu-HU" sz="2800" dirty="0" err="1" smtClean="0"/>
              <a:t>folyatószer</a:t>
            </a:r>
            <a:r>
              <a:rPr lang="hu-HU" sz="2800" dirty="0" smtClean="0"/>
              <a:t>: forró cseppek</a:t>
            </a:r>
          </a:p>
          <a:p>
            <a:r>
              <a:rPr lang="hu-HU" sz="2800" dirty="0" smtClean="0"/>
              <a:t>Kötelező: hajgumi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Biztonság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26" name="Picture 2" descr="C:\Users\Mingesz\Desktop\9379d1221665305-how-solder-illustrated-diy-guide-making-your-own-cables-weller-wp35-iro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640734" cy="2808312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5436096" y="2420888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Hideg vég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491880" y="342900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Meleg vég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Hibás 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8434" name="Picture 2" descr="P:\Robi\- Alpha\- Edu\EAT\img\Soldering\bad_jo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209262" cy="4962726"/>
          </a:xfrm>
          <a:prstGeom prst="rect">
            <a:avLst/>
          </a:prstGeom>
          <a:noFill/>
        </p:spPr>
      </p:pic>
      <p:pic>
        <p:nvPicPr>
          <p:cNvPr id="18435" name="Picture 3" descr="P:\Robi\- Alpha\- Edu\EAT\img\Soldering\666px-Gebrochene_loetstel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674" y="1124745"/>
            <a:ext cx="3362617" cy="3024336"/>
          </a:xfrm>
          <a:prstGeom prst="rect">
            <a:avLst/>
          </a:prstGeom>
          <a:noFill/>
        </p:spPr>
      </p:pic>
      <p:pic>
        <p:nvPicPr>
          <p:cNvPr id="18436" name="Picture 4" descr="P:\Robi\- Alpha\- Edu\EAT\img\Soldering\800px-Cold_solder_join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266" y="3429000"/>
            <a:ext cx="4302734" cy="301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Ónszívó </a:t>
            </a:r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zsinor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0482" name="Picture 2" descr="P:\Robi\- Alpha\- Edu\EAT\img\Soldering\SolderWick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6134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Alkatrészek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4072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5016" cy="19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Kéztartás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2530" name="Picture 2" descr="P:\Robi\- Alpha\- Edu\EAT\img\Soldering\Soldering Iron so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760640" cy="502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1506" name="Picture 2" descr="P:\Robi\- Alpha\- Edu\EAT\img\Soldering\SolderTechniq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42069"/>
            <a:ext cx="7272808" cy="496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3554" name="Picture 2" descr="P:\Robi\- Alpha\- Edu\EAT\img\Soldering\Soldering-PCB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:\Robi\- Alpha\- Edu\EAT\img\Soldering\sold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848"/>
            <a:ext cx="3528392" cy="6792152"/>
          </a:xfrm>
          <a:prstGeom prst="rect">
            <a:avLst/>
          </a:prstGeom>
          <a:noFill/>
        </p:spPr>
      </p:pic>
      <p:pic>
        <p:nvPicPr>
          <p:cNvPr id="24579" name="Picture 3" descr="P:\Robi\- Alpha\- Edu\EAT\img\Soldering\7-2-1-1_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4214" y="476672"/>
            <a:ext cx="4223028" cy="2808312"/>
          </a:xfrm>
          <a:prstGeom prst="rect">
            <a:avLst/>
          </a:prstGeom>
          <a:noFill/>
        </p:spPr>
      </p:pic>
      <p:pic>
        <p:nvPicPr>
          <p:cNvPr id="24580" name="Picture 4" descr="P:\Robi\- Alpha\- Edu\EAT\img\Soldering\7-2-1-2_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214" y="3284984"/>
            <a:ext cx="4223026" cy="2808312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Átmenő alkatrészek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3314" name="Picture 2" descr="P:\Robi\- Alpha\- Edu\EAT\img\Soldering\led-resistor_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587428" cy="2869942"/>
          </a:xfrm>
          <a:prstGeom prst="rect">
            <a:avLst/>
          </a:prstGeom>
          <a:noFill/>
        </p:spPr>
      </p:pic>
      <p:pic>
        <p:nvPicPr>
          <p:cNvPr id="13315" name="Picture 3" descr="P:\Robi\- Alpha\- Edu\EAT\img\Soldering\ramka_1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762501" cy="2209800"/>
          </a:xfrm>
          <a:prstGeom prst="rect">
            <a:avLst/>
          </a:prstGeom>
          <a:noFill/>
        </p:spPr>
      </p:pic>
      <p:pic>
        <p:nvPicPr>
          <p:cNvPr id="13316" name="Picture 4" descr="P:\Robi\- Alpha\- Edu\EAT\img\Soldering\361px-DIL14_Labelled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05064"/>
            <a:ext cx="2555983" cy="2294012"/>
          </a:xfrm>
          <a:prstGeom prst="rect">
            <a:avLst/>
          </a:prstGeom>
          <a:noFill/>
        </p:spPr>
      </p:pic>
      <p:pic>
        <p:nvPicPr>
          <p:cNvPr id="13317" name="Picture 5" descr="P:\Robi\- Alpha\- Edu\EAT\img\Soldering\to-9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21088"/>
            <a:ext cx="3200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SMD alkatrészek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4338" name="Picture 2" descr="P:\Robi\- Alpha\- Edu\EAT\img\Soldering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416046" cy="2945979"/>
          </a:xfrm>
          <a:prstGeom prst="rect">
            <a:avLst/>
          </a:prstGeom>
          <a:noFill/>
        </p:spPr>
      </p:pic>
      <p:pic>
        <p:nvPicPr>
          <p:cNvPr id="14339" name="Picture 3" descr="P:\Robi\- Alpha\- Edu\EAT\img\Soldering\5407_lm21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4118720" cy="308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Összeérő alkatrészlábak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5602" name="Picture 2" descr="P:\Robi\- Alpha\- Edu\EAT\img\Soldering\smd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515100" cy="431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001419"/>
          </a:xfrm>
        </p:spPr>
        <p:txBody>
          <a:bodyPr>
            <a:normAutofit/>
          </a:bodyPr>
          <a:lstStyle/>
          <a:p>
            <a:r>
              <a:rPr lang="hu-HU" sz="2400" dirty="0" smtClean="0">
                <a:hlinkClick r:id="rId3"/>
              </a:rPr>
              <a:t>http://www.ladyada.net/media/common/soldering.pdf</a:t>
            </a:r>
            <a:endParaRPr lang="hu-HU" sz="2400" dirty="0" smtClean="0"/>
          </a:p>
          <a:p>
            <a:r>
              <a:rPr lang="hu-HU" sz="2400" dirty="0" smtClean="0">
                <a:hlinkClick r:id="rId4"/>
              </a:rPr>
              <a:t>http://www.ladyada.net/learn/soldering/thm.html</a:t>
            </a:r>
            <a:endParaRPr lang="hu-HU" sz="2400" dirty="0" smtClean="0"/>
          </a:p>
          <a:p>
            <a:r>
              <a:rPr lang="hu-HU" sz="2400" dirty="0" smtClean="0">
                <a:hlinkClick r:id="rId5"/>
              </a:rPr>
              <a:t>http://www.elexp.com/t_solder.htm</a:t>
            </a:r>
            <a:endParaRPr lang="hu-HU" sz="2400" dirty="0" smtClean="0"/>
          </a:p>
          <a:p>
            <a:r>
              <a:rPr lang="hu-HU" sz="2400" dirty="0" smtClean="0">
                <a:hlinkClick r:id="rId6"/>
              </a:rPr>
              <a:t>http://www.circuitrework.com/guides/7-2-1.shtml</a:t>
            </a:r>
            <a:endParaRPr lang="hu-HU" sz="2400" dirty="0" smtClean="0"/>
          </a:p>
          <a:p>
            <a:r>
              <a:rPr lang="hu-HU" sz="2400" dirty="0" smtClean="0">
                <a:hlinkClick r:id="rId7"/>
              </a:rPr>
              <a:t>http://www.printedcircuitsboards.com/soldering/102/smt-smd-soldering.html</a:t>
            </a:r>
            <a:endParaRPr lang="hu-HU" sz="2400" dirty="0" smtClean="0"/>
          </a:p>
          <a:p>
            <a:r>
              <a:rPr lang="hu-HU" sz="2400" dirty="0" smtClean="0">
                <a:hlinkClick r:id="rId8"/>
              </a:rPr>
              <a:t>http://www.kingbass.com/soldering101.html</a:t>
            </a:r>
            <a:endParaRPr lang="hu-HU" sz="2400" dirty="0" smtClean="0"/>
          </a:p>
          <a:p>
            <a:r>
              <a:rPr lang="hu-HU" sz="2400" dirty="0" smtClean="0">
                <a:hlinkClick r:id="rId9"/>
              </a:rPr>
              <a:t>http://www.aaroncake.net/electronics/solder.htm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Útmutatók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Nehezen forrasztható alkatrészek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7" name="Picture 4" descr="P:\Robi\- Alpha\- Edu\EAT\img\Soldering\_B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520" y="1988840"/>
            <a:ext cx="4503952" cy="4383847"/>
          </a:xfrm>
          <a:prstGeom prst="rect">
            <a:avLst/>
          </a:prstGeom>
          <a:noFill/>
        </p:spPr>
      </p:pic>
      <p:pic>
        <p:nvPicPr>
          <p:cNvPr id="15362" name="Picture 2" descr="P:\Robi\- Alpha\- Edu\EAT\img\Soldering\mems-gyrosco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4114801" cy="315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Forrpontos Próbapanel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6147" name="Picture 3" descr="N:\Robi\- Alpha\- Edu\EAT\img\ExpBo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8507288" cy="420933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4 db ellenállás</a:t>
            </a:r>
          </a:p>
          <a:p>
            <a:r>
              <a:rPr lang="hu-HU" sz="2800" dirty="0" smtClean="0"/>
              <a:t>1 db négy tüskéből álló tüskesor</a:t>
            </a:r>
          </a:p>
          <a:p>
            <a:r>
              <a:rPr lang="hu-HU" sz="2800" dirty="0" smtClean="0"/>
              <a:t>1 db IC foglalat</a:t>
            </a:r>
          </a:p>
          <a:p>
            <a:endParaRPr lang="hu-HU" sz="2800" dirty="0"/>
          </a:p>
          <a:p>
            <a:r>
              <a:rPr lang="hu-HU" sz="2800" dirty="0" smtClean="0"/>
              <a:t>Az alkatrészek foglaljanak el </a:t>
            </a:r>
            <a:r>
              <a:rPr lang="hu-HU" sz="2800" smtClean="0"/>
              <a:t>minimális helyet!</a:t>
            </a:r>
            <a:endParaRPr lang="hu-HU" sz="28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Forrpontos Próbapanel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8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SMD gyakorlópanel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091286" cy="50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00141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https</a:t>
            </a:r>
            <a:r>
              <a:rPr lang="hu-HU" sz="2800" dirty="0"/>
              <a:t>://www.youtube.com/watch?v=AY5M-lGxvzo</a:t>
            </a:r>
          </a:p>
          <a:p>
            <a:r>
              <a:rPr lang="hu-HU" sz="2800" dirty="0">
                <a:hlinkClick r:id="rId3"/>
              </a:rPr>
              <a:t>http://www.youtube.com/watch?v=EWeAOemTY_E&amp;noredirect=1</a:t>
            </a:r>
            <a:endParaRPr lang="hu-HU" sz="2800" dirty="0"/>
          </a:p>
          <a:p>
            <a:r>
              <a:rPr lang="hu-HU" sz="2800" dirty="0">
                <a:hlinkClick r:id="rId4"/>
              </a:rPr>
              <a:t>http://www.youtube.com/watch?v=3NN7UGWYmBY</a:t>
            </a:r>
            <a:endParaRPr lang="hu-HU" sz="2800" dirty="0"/>
          </a:p>
          <a:p>
            <a:r>
              <a:rPr lang="hu-HU" sz="2800" dirty="0"/>
              <a:t>https://www.youtube.com/watch?v=Nq5ngauITsw</a:t>
            </a:r>
          </a:p>
          <a:p>
            <a:pPr marL="109728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Videók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001419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/>
              </a:rPr>
              <a:t>https://www.youtube.com/watch?v=VgcPxdnjwt4</a:t>
            </a:r>
            <a:endParaRPr lang="hu-HU" sz="2800" dirty="0"/>
          </a:p>
          <a:p>
            <a:r>
              <a:rPr lang="hu-HU" sz="2800" dirty="0">
                <a:hlinkClick r:id="rId4"/>
              </a:rPr>
              <a:t>https://www.youtube.com/watch?v=Mrhg5A1a1mU</a:t>
            </a:r>
            <a:endParaRPr lang="hu-HU" sz="2800" dirty="0"/>
          </a:p>
          <a:p>
            <a:r>
              <a:rPr lang="hu-HU" sz="2800" dirty="0"/>
              <a:t>https://www.youtube.com/watch?v=_GLeCt_u3U8</a:t>
            </a:r>
          </a:p>
          <a:p>
            <a:pPr marL="109728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Videók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2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Forrasztópáka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5122" name="Picture 2" descr="P:\Robi\- Alpha\- Edu\EAT\img\Soldering\15w_soldering_i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Forrasztópáka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4099" name="Picture 3" descr="P:\Robi\- Alpha\- Edu\EAT\img\Soldering\Soldering_Station_Welle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31884"/>
            <a:ext cx="7632848" cy="433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Forrasztópáka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6146" name="Picture 2" descr="P:\Robi\- Alpha\- Edu\EAT\img\Soldering\TCP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7371879" cy="440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SMT </a:t>
            </a:r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rework</a:t>
            </a:r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 </a:t>
            </a:r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station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3074" name="Picture 2" descr="P:\Robi\- Alpha\- Edu\EAT\img\Soldering\Digital-Soldering-Station-95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97179"/>
            <a:ext cx="6192688" cy="419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J theme">
  <a:themeElements>
    <a:clrScheme name="MJ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gyéni 3. sém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MJ theme</Template>
  <TotalTime>2626</TotalTime>
  <Words>217</Words>
  <Application>Microsoft Office PowerPoint</Application>
  <PresentationFormat>Diavetítés a képernyőre (4:3 oldalarány)</PresentationFormat>
  <Paragraphs>125</Paragraphs>
  <Slides>33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Georgia</vt:lpstr>
      <vt:lpstr>Wingdings</vt:lpstr>
      <vt:lpstr>Wingdings 2</vt:lpstr>
      <vt:lpstr>Wingdings 3</vt:lpstr>
      <vt:lpstr>MJ theme</vt:lpstr>
      <vt:lpstr>Elektronikai Áramkörök Tervezése és Megvalósítása</vt:lpstr>
      <vt:lpstr>Biztonság</vt:lpstr>
      <vt:lpstr>Útmutatók</vt:lpstr>
      <vt:lpstr>Videók</vt:lpstr>
      <vt:lpstr>Videók</vt:lpstr>
      <vt:lpstr>Forrasztópáka</vt:lpstr>
      <vt:lpstr>Forrasztópáka</vt:lpstr>
      <vt:lpstr>Forrasztópáka</vt:lpstr>
      <vt:lpstr>SMT rework station</vt:lpstr>
      <vt:lpstr>Forrasztópisztoly</vt:lpstr>
      <vt:lpstr>Gáz forrasztópáka</vt:lpstr>
      <vt:lpstr>Pákahegy</vt:lpstr>
      <vt:lpstr>Pákahegy tisztítása</vt:lpstr>
      <vt:lpstr>Forrasztóón</vt:lpstr>
      <vt:lpstr>Nedvesítés</vt:lpstr>
      <vt:lpstr>Folyatószer</vt:lpstr>
      <vt:lpstr>Forrasztás</vt:lpstr>
      <vt:lpstr>Jó forrasztás</vt:lpstr>
      <vt:lpstr>Hibás forrasztás</vt:lpstr>
      <vt:lpstr>Hibás forrasztás</vt:lpstr>
      <vt:lpstr>Ónszívó zsinor</vt:lpstr>
      <vt:lpstr>Alkatrészek</vt:lpstr>
      <vt:lpstr>Kéztartás</vt:lpstr>
      <vt:lpstr>Forrasztás</vt:lpstr>
      <vt:lpstr>Forrasztás</vt:lpstr>
      <vt:lpstr>PowerPoint-bemutató</vt:lpstr>
      <vt:lpstr>Átmenő alkatrészek</vt:lpstr>
      <vt:lpstr>SMD alkatrészek</vt:lpstr>
      <vt:lpstr>Összeérő alkatrészlábak</vt:lpstr>
      <vt:lpstr>Nehezen forrasztható alkatrészek</vt:lpstr>
      <vt:lpstr>Forrpontos Próbapanel</vt:lpstr>
      <vt:lpstr>Forrpontos Próbapanel</vt:lpstr>
      <vt:lpstr>SMD gyakorlópanel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USB measurement and analysis system for  real-time fluctuation enhanced sensing</dc:title>
  <dc:creator>Mingesz Róbert</dc:creator>
  <cp:lastModifiedBy>János</cp:lastModifiedBy>
  <cp:revision>260</cp:revision>
  <dcterms:created xsi:type="dcterms:W3CDTF">2011-06-04T17:29:23Z</dcterms:created>
  <dcterms:modified xsi:type="dcterms:W3CDTF">2016-11-14T11:49:49Z</dcterms:modified>
</cp:coreProperties>
</file>