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0" r:id="rId3"/>
    <p:sldId id="365" r:id="rId4"/>
    <p:sldId id="366" r:id="rId5"/>
    <p:sldId id="368" r:id="rId6"/>
    <p:sldId id="367" r:id="rId7"/>
    <p:sldId id="362" r:id="rId8"/>
    <p:sldId id="364" r:id="rId9"/>
    <p:sldId id="361" r:id="rId10"/>
    <p:sldId id="363" r:id="rId11"/>
    <p:sldId id="369" r:id="rId12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4" autoAdjust="0"/>
    <p:restoredTop sz="94660"/>
  </p:normalViewPr>
  <p:slideViewPr>
    <p:cSldViewPr>
      <p:cViewPr varScale="1">
        <p:scale>
          <a:sx n="109" d="100"/>
          <a:sy n="109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2016.09.29.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2016.09.29.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377A-5C8C-4ABD-8273-DFD6C0F35153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4167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424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423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654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212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1250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796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6733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505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903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18156" y="6472768"/>
            <a:ext cx="1805408" cy="365760"/>
          </a:xfrm>
        </p:spPr>
        <p:txBody>
          <a:bodyPr/>
          <a:lstStyle>
            <a:lvl1pPr>
              <a:defRPr sz="1200"/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6181759" y="6381328"/>
            <a:ext cx="2350681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/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EAT – 09 – 2012.04.04.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Mingesz Róbert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331691"/>
          </a:xfrm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48264" y="5157192"/>
            <a:ext cx="2232248" cy="504056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Mellár </a:t>
            </a:r>
            <a:r>
              <a:rPr lang="hu-H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</a:rPr>
              <a:t>János</a:t>
            </a:r>
            <a:endParaRPr lang="hu-HU" sz="28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</a:endParaRP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78904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11.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2016.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November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21.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9294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Működik?</a:t>
            </a:r>
          </a:p>
          <a:p>
            <a:r>
              <a:rPr lang="hu-HU" sz="2800" dirty="0" smtClean="0"/>
              <a:t>Forrasztás minősége</a:t>
            </a:r>
          </a:p>
          <a:p>
            <a:r>
              <a:rPr lang="hu-HU" sz="2800" dirty="0" smtClean="0"/>
              <a:t>Elfoglalt terület (minél kisebb annál jobb)</a:t>
            </a:r>
          </a:p>
          <a:p>
            <a:r>
              <a:rPr lang="hu-HU" sz="2800" dirty="0" smtClean="0"/>
              <a:t>Dokumentáció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555 áramkör – értékelés 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9294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Fekvő ellenállás 4 kocka,</a:t>
            </a:r>
          </a:p>
          <a:p>
            <a:r>
              <a:rPr lang="hu-HU" sz="2800" dirty="0" smtClean="0"/>
              <a:t>LED 1 kocka,</a:t>
            </a:r>
          </a:p>
          <a:p>
            <a:r>
              <a:rPr lang="hu-HU" sz="2800" dirty="0" smtClean="0"/>
              <a:t>100nF  3 kocka,</a:t>
            </a:r>
          </a:p>
          <a:p>
            <a:r>
              <a:rPr lang="hu-HU" sz="2800" dirty="0" smtClean="0"/>
              <a:t>22uF 1 kocka,</a:t>
            </a:r>
          </a:p>
          <a:p>
            <a:r>
              <a:rPr lang="hu-HU" sz="2800" dirty="0" smtClean="0"/>
              <a:t>Ha az IC lábtávolsága </a:t>
            </a:r>
            <a:r>
              <a:rPr lang="hu-HU" sz="2800" smtClean="0"/>
              <a:t>1 kocka.</a:t>
            </a:r>
            <a:endParaRPr lang="hu-HU" sz="2800" dirty="0" smtClean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555 áramkör – dokumentáció 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68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SMD gyakorlópanel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296313"/>
            <a:ext cx="5091286" cy="508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23925"/>
            <a:ext cx="8507288" cy="492941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Milyen vastag a:</a:t>
            </a:r>
          </a:p>
          <a:p>
            <a:pPr lvl="1"/>
            <a:r>
              <a:rPr lang="hu-HU" sz="2400" dirty="0" smtClean="0"/>
              <a:t>SMD panel</a:t>
            </a:r>
          </a:p>
          <a:p>
            <a:pPr lvl="1"/>
            <a:r>
              <a:rPr lang="hu-HU" sz="2400" dirty="0" smtClean="0"/>
              <a:t>Fóliasávos próbapanel</a:t>
            </a:r>
          </a:p>
          <a:p>
            <a:r>
              <a:rPr lang="hu-HU" dirty="0" smtClean="0"/>
              <a:t>Milyen magas a:</a:t>
            </a:r>
          </a:p>
          <a:p>
            <a:pPr lvl="1"/>
            <a:r>
              <a:rPr lang="hu-HU" dirty="0" smtClean="0"/>
              <a:t>1206-os ellenállás</a:t>
            </a:r>
          </a:p>
          <a:p>
            <a:pPr lvl="1"/>
            <a:r>
              <a:rPr lang="hu-HU" dirty="0" smtClean="0"/>
              <a:t>0805-ös ellenállás</a:t>
            </a:r>
          </a:p>
          <a:p>
            <a:pPr lvl="1"/>
            <a:r>
              <a:rPr lang="hu-HU" dirty="0" smtClean="0"/>
              <a:t>0603-as ellenállás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3</a:t>
            </a:fld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Tolómérő &amp; mikrométercsavar használata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4</a:t>
            </a:fld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Tolómérő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 descr="P:\Robi\- Alpha\- Edu\EAT\img\800px-Vernier_calip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7620000" cy="2705100"/>
          </a:xfrm>
          <a:prstGeom prst="rect">
            <a:avLst/>
          </a:prstGeom>
          <a:noFill/>
        </p:spPr>
      </p:pic>
      <p:pic>
        <p:nvPicPr>
          <p:cNvPr id="1027" name="Picture 3" descr="P:\Robi\- Alpha\- Edu\EAT\img\Noniusz_002mm_49mm_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933056"/>
            <a:ext cx="5855957" cy="21975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5</a:t>
            </a:fld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5,78 mm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 descr="P:\Robi\- Alpha\- Edu\EAT\img\800px-578metric-micr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00808"/>
            <a:ext cx="7610475" cy="4581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5,783 mm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 descr="P:\Robi\- Alpha\- Edu\EAT\img\749px-5783metric-microme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00808"/>
            <a:ext cx="5754870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Banándugó forrasztása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 descr="P:\Robi\- Alpha\- Edu\EAT\img\Soldering\B1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16832"/>
            <a:ext cx="4608512" cy="3588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2" name="Picture 4" descr="P:\Robi\- Alpha\- Edu\EAT\img\Soldering\Cab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916832"/>
            <a:ext cx="3302000" cy="28575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1714202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BNC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krimpelés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074" name="Picture 2" descr="P:\Robi\- Alpha\- Edu\EAT\img\Soldering\bn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3353515" cy="2880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75" name="Picture 3" descr="P:\Robi\- Alpha\- Edu\EAT\img\Soldering\87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0570" y="188640"/>
            <a:ext cx="5763430" cy="6237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555 áramkör</a:t>
            </a:r>
            <a:endParaRPr lang="en-US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3" name="Picture 2" descr="N:\Robi\- Alpha\- Edu\EAT\img\ne55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1"/>
            <a:ext cx="5832648" cy="483177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heme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 theme</Template>
  <TotalTime>2632</TotalTime>
  <Words>115</Words>
  <Application>Microsoft Office PowerPoint</Application>
  <PresentationFormat>Diavetítés a képernyőre (4:3 oldalarány)</PresentationFormat>
  <Paragraphs>50</Paragraphs>
  <Slides>11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Calibri</vt:lpstr>
      <vt:lpstr>Comic Sans MS</vt:lpstr>
      <vt:lpstr>Georgia</vt:lpstr>
      <vt:lpstr>Wingdings</vt:lpstr>
      <vt:lpstr>Wingdings 2</vt:lpstr>
      <vt:lpstr>Wingdings 3</vt:lpstr>
      <vt:lpstr>MJ theme</vt:lpstr>
      <vt:lpstr>Elektronikai Áramkörök Tervezése és Megvalósítása</vt:lpstr>
      <vt:lpstr>SMD gyakorlópanel</vt:lpstr>
      <vt:lpstr>Tolómérő &amp; mikrométercsavar használata</vt:lpstr>
      <vt:lpstr>Tolómérő</vt:lpstr>
      <vt:lpstr>5,78 mm</vt:lpstr>
      <vt:lpstr>5,783 mm</vt:lpstr>
      <vt:lpstr>Banándugó forrasztása</vt:lpstr>
      <vt:lpstr>BNC krimpelés</vt:lpstr>
      <vt:lpstr>555 áramkör</vt:lpstr>
      <vt:lpstr>555 áramkör – értékelés </vt:lpstr>
      <vt:lpstr>555 áramkör – dokumentáció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266</cp:revision>
  <dcterms:created xsi:type="dcterms:W3CDTF">2011-06-04T17:29:23Z</dcterms:created>
  <dcterms:modified xsi:type="dcterms:W3CDTF">2016-09-29T13:14:57Z</dcterms:modified>
</cp:coreProperties>
</file>