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360" r:id="rId3"/>
    <p:sldId id="365" r:id="rId4"/>
    <p:sldId id="366" r:id="rId5"/>
    <p:sldId id="368" r:id="rId6"/>
    <p:sldId id="367" r:id="rId7"/>
    <p:sldId id="362" r:id="rId8"/>
    <p:sldId id="364" r:id="rId9"/>
    <p:sldId id="361" r:id="rId10"/>
    <p:sldId id="363" r:id="rId11"/>
    <p:sldId id="369" r:id="rId12"/>
  </p:sldIdLst>
  <p:sldSz cx="9144000" cy="6858000" type="screen4x3"/>
  <p:notesSz cx="6808788" cy="9929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4" autoAdjust="0"/>
    <p:restoredTop sz="94660"/>
  </p:normalViewPr>
  <p:slideViewPr>
    <p:cSldViewPr>
      <p:cViewPr varScale="1">
        <p:scale>
          <a:sx n="109" d="100"/>
          <a:sy n="109" d="100"/>
        </p:scale>
        <p:origin x="15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6CCA0-DEB7-439C-A233-1596411A9FE4}" type="datetimeFigureOut">
              <a:rPr lang="hu-HU" smtClean="0"/>
              <a:pPr/>
              <a:t>2016.09.29.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AA57A-6560-4D3E-BB4C-624925AB18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004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92984-7FB4-4D6A-B531-EE84340FB35E}" type="datetimeFigureOut">
              <a:rPr lang="hu-HU" smtClean="0"/>
              <a:pPr/>
              <a:t>2016.09.29.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0879" y="4716661"/>
            <a:ext cx="544703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A377A-5C8C-4ABD-8273-DFD6C0F35153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4598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34167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54245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8423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01654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2121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41250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5796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26733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5059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10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69035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18156" y="6472768"/>
            <a:ext cx="1805408" cy="365760"/>
          </a:xfrm>
        </p:spPr>
        <p:txBody>
          <a:bodyPr/>
          <a:lstStyle>
            <a:lvl1pPr>
              <a:defRPr sz="1200"/>
            </a:lvl1pPr>
            <a:extLst/>
          </a:lstStyle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6181759" y="6381328"/>
            <a:ext cx="2350681" cy="3651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>
            <a:lvl1pPr>
              <a:defRPr sz="1400"/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35496" y="6407944"/>
            <a:ext cx="1920240" cy="365760"/>
          </a:xfrm>
        </p:spPr>
        <p:txBody>
          <a:bodyPr/>
          <a:lstStyle/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0" y="6429810"/>
            <a:ext cx="1920240" cy="367968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EAT – 09 – 2012.04.04.</a:t>
            </a:r>
            <a:endParaRPr lang="hu-HU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5796136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532440" y="6407944"/>
            <a:ext cx="48059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400" b="0"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Arial" pitchFamily="34" charset="0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" pitchFamily="2" charset="2"/>
        <a:buChar char="§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Arial" pitchFamily="34" charset="0"/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331691"/>
          </a:xfrm>
        </p:spPr>
        <p:txBody>
          <a:bodyPr>
            <a:noAutofit/>
          </a:bodyPr>
          <a:lstStyle/>
          <a:p>
            <a:r>
              <a:rPr lang="hu-HU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Elektronikai Áramkörök Tervezése és Megvalósítása</a:t>
            </a:r>
            <a:endParaRPr lang="hu-HU" sz="36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948264" y="5157192"/>
            <a:ext cx="2232248" cy="504056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</a:rPr>
              <a:t>Mellár </a:t>
            </a:r>
            <a:r>
              <a:rPr lang="hu-H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</a:rPr>
              <a:t>János</a:t>
            </a:r>
            <a:endParaRPr lang="hu-HU" sz="2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25400" dir="2700000" algn="tl">
                  <a:srgbClr val="000000">
                    <a:alpha val="20000"/>
                  </a:srgbClr>
                </a:outerShdw>
              </a:effectLst>
            </a:endParaRPr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251520" y="3789040"/>
            <a:ext cx="856895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11. óra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2016. </a:t>
            </a: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November </a:t>
            </a: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21. </a:t>
            </a:r>
            <a:endParaRPr kumimoji="0" lang="hu-H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rgbClr val="000000">
                    <a:alpha val="20000"/>
                  </a:srgbClr>
                </a:outerShdw>
              </a:effectLst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12776"/>
            <a:ext cx="8507288" cy="4929411"/>
          </a:xfrm>
        </p:spPr>
        <p:txBody>
          <a:bodyPr>
            <a:normAutofit/>
          </a:bodyPr>
          <a:lstStyle/>
          <a:p>
            <a:r>
              <a:rPr lang="hu-HU" sz="2800" dirty="0" smtClean="0"/>
              <a:t>Működik?</a:t>
            </a:r>
          </a:p>
          <a:p>
            <a:r>
              <a:rPr lang="hu-HU" sz="2800" dirty="0" smtClean="0"/>
              <a:t>Forrasztás minősége</a:t>
            </a:r>
          </a:p>
          <a:p>
            <a:r>
              <a:rPr lang="hu-HU" sz="2800" dirty="0" smtClean="0"/>
              <a:t>Elfoglalt terület (minél kisebb annál jobb)</a:t>
            </a:r>
          </a:p>
          <a:p>
            <a:r>
              <a:rPr lang="hu-HU" sz="2800" dirty="0" smtClean="0"/>
              <a:t>Dokumentáció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566AC-2DD1-4466-8C7E-CF9BA33FD503}" type="slidenum">
              <a:rPr lang="hu-HU" smtClean="0"/>
              <a:pPr/>
              <a:t>10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555 áramkör – értékelés 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12776"/>
            <a:ext cx="8507288" cy="4929411"/>
          </a:xfrm>
        </p:spPr>
        <p:txBody>
          <a:bodyPr>
            <a:normAutofit/>
          </a:bodyPr>
          <a:lstStyle/>
          <a:p>
            <a:r>
              <a:rPr lang="hu-HU" sz="2800" dirty="0" smtClean="0"/>
              <a:t>Fekvő ellenállás 4 kocka,</a:t>
            </a:r>
          </a:p>
          <a:p>
            <a:r>
              <a:rPr lang="hu-HU" sz="2800" dirty="0" smtClean="0"/>
              <a:t>LED 1 kocka,</a:t>
            </a:r>
          </a:p>
          <a:p>
            <a:r>
              <a:rPr lang="hu-HU" sz="2800" dirty="0" smtClean="0"/>
              <a:t>100nF  3 kocka,</a:t>
            </a:r>
          </a:p>
          <a:p>
            <a:r>
              <a:rPr lang="hu-HU" sz="2800" dirty="0" smtClean="0"/>
              <a:t>22uF 1 kocka,</a:t>
            </a:r>
          </a:p>
          <a:p>
            <a:r>
              <a:rPr lang="hu-HU" sz="2800" dirty="0" smtClean="0"/>
              <a:t>Ha az IC lábtávolsága </a:t>
            </a:r>
            <a:r>
              <a:rPr lang="hu-HU" sz="2800" smtClean="0"/>
              <a:t>1 kocka.</a:t>
            </a:r>
            <a:endParaRPr lang="hu-HU" sz="2800" dirty="0" smtClean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566AC-2DD1-4466-8C7E-CF9BA33FD503}" type="slidenum">
              <a:rPr lang="hu-HU" smtClean="0"/>
              <a:pPr/>
              <a:t>11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555 áramkör – dokumentáció 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684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566AC-2DD1-4466-8C7E-CF9BA33FD503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SMD gyakorlópanel</a:t>
            </a:r>
            <a:endParaRPr lang="en-US" sz="32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296313"/>
            <a:ext cx="5091286" cy="508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15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523925"/>
            <a:ext cx="8507288" cy="4929411"/>
          </a:xfrm>
        </p:spPr>
        <p:txBody>
          <a:bodyPr>
            <a:normAutofit/>
          </a:bodyPr>
          <a:lstStyle/>
          <a:p>
            <a:r>
              <a:rPr lang="hu-HU" sz="2800" dirty="0" smtClean="0"/>
              <a:t>Milyen vastag a:</a:t>
            </a:r>
          </a:p>
          <a:p>
            <a:pPr lvl="1"/>
            <a:r>
              <a:rPr lang="hu-HU" sz="2400" dirty="0" smtClean="0"/>
              <a:t>SMD panel</a:t>
            </a:r>
          </a:p>
          <a:p>
            <a:pPr lvl="1"/>
            <a:r>
              <a:rPr lang="hu-HU" sz="2400" dirty="0" smtClean="0"/>
              <a:t>Fóliasávos próbapanel</a:t>
            </a:r>
          </a:p>
          <a:p>
            <a:r>
              <a:rPr lang="hu-HU" dirty="0" smtClean="0"/>
              <a:t>Milyen magas a:</a:t>
            </a:r>
          </a:p>
          <a:p>
            <a:pPr lvl="1"/>
            <a:r>
              <a:rPr lang="hu-HU" dirty="0" smtClean="0"/>
              <a:t>1206-os ellenállás</a:t>
            </a:r>
          </a:p>
          <a:p>
            <a:pPr lvl="1"/>
            <a:r>
              <a:rPr lang="hu-HU" dirty="0" smtClean="0"/>
              <a:t>0805-ös ellenállás</a:t>
            </a:r>
          </a:p>
          <a:p>
            <a:pPr lvl="1"/>
            <a:r>
              <a:rPr lang="hu-HU" dirty="0" smtClean="0"/>
              <a:t>0603-as ellenállás</a:t>
            </a: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566AC-2DD1-4466-8C7E-CF9BA33FD503}" type="slidenum">
              <a:rPr lang="hu-HU" smtClean="0"/>
              <a:pPr/>
              <a:t>3</a:t>
            </a:fld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Tolómérő &amp; mikrométercsavar használata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566AC-2DD1-4466-8C7E-CF9BA33FD503}" type="slidenum">
              <a:rPr lang="hu-HU" smtClean="0"/>
              <a:pPr/>
              <a:t>4</a:t>
            </a:fld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Tolómérő</a:t>
            </a:r>
            <a:endParaRPr lang="en-US" sz="32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1026" name="Picture 2" descr="P:\Robi\- Alpha\- Edu\EAT\img\800px-Vernier_caliper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412776"/>
            <a:ext cx="7620000" cy="2705100"/>
          </a:xfrm>
          <a:prstGeom prst="rect">
            <a:avLst/>
          </a:prstGeom>
          <a:noFill/>
        </p:spPr>
      </p:pic>
      <p:pic>
        <p:nvPicPr>
          <p:cNvPr id="1027" name="Picture 3" descr="P:\Robi\- Alpha\- Edu\EAT\img\Noniusz_002mm_49mm_ex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3933056"/>
            <a:ext cx="5855957" cy="219757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615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566AC-2DD1-4466-8C7E-CF9BA33FD503}" type="slidenum">
              <a:rPr lang="hu-HU" smtClean="0"/>
              <a:pPr/>
              <a:t>5</a:t>
            </a:fld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5,78 mm</a:t>
            </a:r>
            <a:endParaRPr lang="en-US" sz="32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2050" name="Picture 2" descr="P:\Robi\- Alpha\- Edu\EAT\img\800px-578metric-microme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700808"/>
            <a:ext cx="7610475" cy="45815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615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566AC-2DD1-4466-8C7E-CF9BA33FD503}" type="slidenum">
              <a:rPr lang="hu-HU" smtClean="0"/>
              <a:pPr/>
              <a:t>6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5,783 mm</a:t>
            </a:r>
            <a:endParaRPr lang="en-US" sz="32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3074" name="Picture 2" descr="P:\Robi\- Alpha\- Edu\EAT\img\749px-5783metric-microme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700808"/>
            <a:ext cx="5754870" cy="46085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615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566AC-2DD1-4466-8C7E-CF9BA33FD503}" type="slidenum">
              <a:rPr lang="hu-HU" smtClean="0"/>
              <a:pPr/>
              <a:t>7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Banándugó forrasztása</a:t>
            </a:r>
            <a:endParaRPr lang="en-US" sz="32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2050" name="Picture 2" descr="P:\Robi\- Alpha\- Edu\EAT\img\Soldering\B1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916832"/>
            <a:ext cx="4608512" cy="3588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052" name="Picture 4" descr="P:\Robi\- Alpha\- Edu\EAT\img\Soldering\Cab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1916832"/>
            <a:ext cx="3302000" cy="28575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615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566AC-2DD1-4466-8C7E-CF9BA33FD503}" type="slidenum">
              <a:rPr lang="hu-HU" smtClean="0"/>
              <a:pPr/>
              <a:t>8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90664" cy="1714202"/>
          </a:xfrm>
        </p:spPr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BNC </a:t>
            </a:r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krimpelés</a:t>
            </a:r>
            <a:endParaRPr lang="en-US" sz="32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3074" name="Picture 2" descr="P:\Robi\- Alpha\- Edu\EAT\img\Soldering\bnc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29000"/>
            <a:ext cx="3353515" cy="2880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3075" name="Picture 3" descr="P:\Robi\- Alpha\- Edu\EAT\img\Soldering\8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80570" y="188640"/>
            <a:ext cx="5763430" cy="623731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615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566AC-2DD1-4466-8C7E-CF9BA33FD503}" type="slidenum">
              <a:rPr lang="hu-HU" smtClean="0"/>
              <a:pPr/>
              <a:t>9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555 áramkör</a:t>
            </a:r>
            <a:endParaRPr lang="en-US" sz="32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3" name="Picture 2" descr="N:\Robi\- Alpha\- Edu\EAT\img\ne55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56791"/>
            <a:ext cx="5832648" cy="4831779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5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J theme">
  <a:themeElements>
    <a:clrScheme name="MJ">
      <a:dk1>
        <a:sysClr val="windowText" lastClr="000000"/>
      </a:dk1>
      <a:lt1>
        <a:sysClr val="window" lastClr="FFFFFF"/>
      </a:lt1>
      <a:dk2>
        <a:srgbClr val="464646"/>
      </a:dk2>
      <a:lt2>
        <a:srgbClr val="FFFFF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Egyéni 3. séma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MJ theme</Template>
  <TotalTime>2632</TotalTime>
  <Words>115</Words>
  <Application>Microsoft Office PowerPoint</Application>
  <PresentationFormat>Diavetítés a képernyőre (4:3 oldalarány)</PresentationFormat>
  <Paragraphs>50</Paragraphs>
  <Slides>11</Slides>
  <Notes>10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9" baseType="lpstr">
      <vt:lpstr>Arial</vt:lpstr>
      <vt:lpstr>Calibri</vt:lpstr>
      <vt:lpstr>Comic Sans MS</vt:lpstr>
      <vt:lpstr>Georgia</vt:lpstr>
      <vt:lpstr>Wingdings</vt:lpstr>
      <vt:lpstr>Wingdings 2</vt:lpstr>
      <vt:lpstr>Wingdings 3</vt:lpstr>
      <vt:lpstr>MJ theme</vt:lpstr>
      <vt:lpstr>Elektronikai Áramkörök Tervezése és Megvalósítása</vt:lpstr>
      <vt:lpstr>SMD gyakorlópanel</vt:lpstr>
      <vt:lpstr>Tolómérő &amp; mikrométercsavar használata</vt:lpstr>
      <vt:lpstr>Tolómérő</vt:lpstr>
      <vt:lpstr>5,78 mm</vt:lpstr>
      <vt:lpstr>5,783 mm</vt:lpstr>
      <vt:lpstr>Banándugó forrasztása</vt:lpstr>
      <vt:lpstr>BNC krimpelés</vt:lpstr>
      <vt:lpstr>555 áramkör</vt:lpstr>
      <vt:lpstr>555 áramkör – értékelés </vt:lpstr>
      <vt:lpstr>555 áramkör – dokumentáció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Compact USB measurement and analysis system for  real-time fluctuation enhanced sensing</dc:title>
  <dc:creator>Mingesz Róbert</dc:creator>
  <cp:lastModifiedBy>János</cp:lastModifiedBy>
  <cp:revision>266</cp:revision>
  <dcterms:created xsi:type="dcterms:W3CDTF">2011-06-04T17:29:23Z</dcterms:created>
  <dcterms:modified xsi:type="dcterms:W3CDTF">2016-09-29T13:14:57Z</dcterms:modified>
</cp:coreProperties>
</file>