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363" r:id="rId3"/>
    <p:sldId id="361" r:id="rId4"/>
  </p:sldIdLst>
  <p:sldSz cx="9144000" cy="6858000" type="screen4x3"/>
  <p:notesSz cx="6808788" cy="99298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4" autoAdjust="0"/>
    <p:restoredTop sz="94660"/>
  </p:normalViewPr>
  <p:slideViewPr>
    <p:cSldViewPr>
      <p:cViewPr varScale="1">
        <p:scale>
          <a:sx n="109" d="100"/>
          <a:sy n="109" d="100"/>
        </p:scale>
        <p:origin x="154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6CCA0-DEB7-439C-A233-1596411A9FE4}" type="datetimeFigureOut">
              <a:rPr lang="hu-HU" smtClean="0"/>
              <a:pPr/>
              <a:t>2016.09.29.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6737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AA57A-6560-4D3E-BB4C-624925AB18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004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92984-7FB4-4D6A-B531-EE84340FB35E}" type="datetimeFigureOut">
              <a:rPr lang="hu-HU" smtClean="0"/>
              <a:pPr/>
              <a:t>2016.09.29.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0879" y="4716661"/>
            <a:ext cx="544703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6737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A377A-5C8C-4ABD-8273-DFD6C0F35153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84598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26883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7278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hu-HU" smtClean="0"/>
              <a:t>EAT – 09 – 2012.04.04.</a:t>
            </a:r>
            <a:endParaRPr lang="hu-HU" dirty="0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09 – 2012.04.04.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09 – 2012.04.04.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18156" y="6472768"/>
            <a:ext cx="1805408" cy="365760"/>
          </a:xfrm>
        </p:spPr>
        <p:txBody>
          <a:bodyPr/>
          <a:lstStyle>
            <a:lvl1pPr>
              <a:defRPr sz="1200"/>
            </a:lvl1pPr>
            <a:extLst/>
          </a:lstStyle>
          <a:p>
            <a:r>
              <a:rPr lang="hu-HU" smtClean="0"/>
              <a:t>EAT – 09 – 2012.04.04.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6181759" y="6381328"/>
            <a:ext cx="2350681" cy="365125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532440" y="6407944"/>
            <a:ext cx="480592" cy="365125"/>
          </a:xfrm>
        </p:spPr>
        <p:txBody>
          <a:bodyPr/>
          <a:lstStyle>
            <a:lvl1pPr>
              <a:defRPr sz="1400"/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09 – 2012.04.04.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09 – 2012.04.04.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09 – 2012.04.04.</a:t>
            </a:r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09 – 2012.04.04.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09 – 2012.04.04.</a:t>
            </a:r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35496" y="6407944"/>
            <a:ext cx="1920240" cy="365760"/>
          </a:xfrm>
        </p:spPr>
        <p:txBody>
          <a:bodyPr/>
          <a:lstStyle/>
          <a:p>
            <a:r>
              <a:rPr lang="hu-HU" smtClean="0"/>
              <a:t>EAT – 09 – 2012.04.04.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EAT – 09 – 2012.04.04.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dirty="0" smtClean="0"/>
              <a:t>Mintaszöveg szerkesztése</a:t>
            </a:r>
          </a:p>
          <a:p>
            <a:pPr lvl="1" eaLnBrk="1" latinLnBrk="0" hangingPunct="1"/>
            <a:r>
              <a:rPr kumimoji="0" lang="hu-HU" dirty="0" smtClean="0"/>
              <a:t>Második szint</a:t>
            </a:r>
          </a:p>
          <a:p>
            <a:pPr lvl="2" eaLnBrk="1" latinLnBrk="0" hangingPunct="1"/>
            <a:r>
              <a:rPr kumimoji="0" lang="hu-HU" dirty="0" smtClean="0"/>
              <a:t>Harmadik szint</a:t>
            </a:r>
          </a:p>
          <a:p>
            <a:pPr lvl="3" eaLnBrk="1" latinLnBrk="0" hangingPunct="1"/>
            <a:r>
              <a:rPr kumimoji="0" lang="hu-HU" dirty="0" smtClean="0"/>
              <a:t>Negyedik szint</a:t>
            </a:r>
          </a:p>
          <a:p>
            <a:pPr lvl="4" eaLnBrk="1" latinLnBrk="0" hangingPunct="1"/>
            <a:r>
              <a:rPr kumimoji="0" lang="hu-HU" dirty="0" smtClean="0"/>
              <a:t>Ötödik szint</a:t>
            </a:r>
            <a:endParaRPr kumimoji="0" lang="en-US" dirty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0" y="6429810"/>
            <a:ext cx="1920240" cy="367968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EAT – 09 – 2012.04.04.</a:t>
            </a:r>
            <a:endParaRPr lang="hu-HU" dirty="0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5796136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532440" y="6407944"/>
            <a:ext cx="48059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400" b="0">
                <a:solidFill>
                  <a:schemeClr val="tx1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Arial" pitchFamily="34" charset="0"/>
        <a:buChar char="•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" pitchFamily="2" charset="2"/>
        <a:buChar char="§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Arial" pitchFamily="34" charset="0"/>
        <a:buChar char="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ellar@inf.u-szeged.h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2331691"/>
          </a:xfrm>
        </p:spPr>
        <p:txBody>
          <a:bodyPr>
            <a:noAutofit/>
          </a:bodyPr>
          <a:lstStyle/>
          <a:p>
            <a:r>
              <a:rPr lang="hu-HU" sz="36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Elektronikai Áramkörök Tervezése és Megvalósítása</a:t>
            </a:r>
            <a:endParaRPr lang="hu-HU" sz="36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76256" y="5157192"/>
            <a:ext cx="2232248" cy="504056"/>
          </a:xfrm>
        </p:spPr>
        <p:txBody>
          <a:bodyPr>
            <a:noAutofit/>
          </a:bodyPr>
          <a:lstStyle/>
          <a:p>
            <a:r>
              <a:rPr lang="hu-HU" sz="28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</a:rPr>
              <a:t>Mellár </a:t>
            </a:r>
            <a:r>
              <a:rPr lang="hu-H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</a:rPr>
              <a:t>János</a:t>
            </a:r>
            <a:endParaRPr lang="hu-HU" sz="28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25400" dir="2700000" algn="tl">
                  <a:srgbClr val="000000">
                    <a:alpha val="20000"/>
                  </a:srgbClr>
                </a:outerShdw>
              </a:effectLst>
            </a:endParaRPr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251520" y="3789040"/>
            <a:ext cx="856895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13. </a:t>
            </a: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óra</a:t>
            </a: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2016. </a:t>
            </a: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December</a:t>
            </a:r>
            <a:r>
              <a:rPr lang="hu-HU" sz="280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hu-HU" sz="280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latin typeface="Comic Sans MS" pitchFamily="66" charset="0"/>
              </a:rPr>
              <a:t>5</a:t>
            </a:r>
            <a:r>
              <a:rPr kumimoji="0" lang="hu-H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. </a:t>
            </a:r>
            <a:endParaRPr kumimoji="0" lang="hu-H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rgbClr val="000000">
                    <a:alpha val="20000"/>
                  </a:srgbClr>
                </a:outerShdw>
              </a:effectLst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412776"/>
            <a:ext cx="8507288" cy="4929411"/>
          </a:xfrm>
        </p:spPr>
        <p:txBody>
          <a:bodyPr>
            <a:normAutofit/>
          </a:bodyPr>
          <a:lstStyle/>
          <a:p>
            <a:r>
              <a:rPr lang="hu-HU" sz="2600" dirty="0" smtClean="0"/>
              <a:t>Vizsgaidőszakban a Zaj laborban (</a:t>
            </a:r>
            <a:r>
              <a:rPr lang="es-ES" sz="2400" i="1" dirty="0"/>
              <a:t>59-es labor, Irinyi Épület, Tisza Lajos Krt. 103</a:t>
            </a:r>
            <a:r>
              <a:rPr lang="es-ES" sz="2400" dirty="0" smtClean="0"/>
              <a:t>.</a:t>
            </a:r>
            <a:r>
              <a:rPr lang="hu-HU" sz="2400" dirty="0" smtClean="0"/>
              <a:t> III. lépcsőház, </a:t>
            </a:r>
            <a:r>
              <a:rPr lang="hu-HU" sz="2400" dirty="0" err="1" smtClean="0"/>
              <a:t>I.em</a:t>
            </a:r>
            <a:r>
              <a:rPr lang="hu-HU" sz="2400" dirty="0" smtClean="0"/>
              <a:t>., 4068 mellék) </a:t>
            </a:r>
            <a:r>
              <a:rPr lang="hu-HU" sz="2600" dirty="0" smtClean="0"/>
              <a:t>lehet befejezni, e-mail-ben (</a:t>
            </a:r>
            <a:r>
              <a:rPr lang="hu-HU" sz="2600" i="1" dirty="0" err="1" smtClean="0">
                <a:hlinkClick r:id="rId3"/>
              </a:rPr>
              <a:t>mellar</a:t>
            </a:r>
            <a:r>
              <a:rPr lang="hu-HU" sz="2600" i="1" dirty="0" smtClean="0">
                <a:hlinkClick r:id="rId3"/>
              </a:rPr>
              <a:t>@</a:t>
            </a:r>
            <a:r>
              <a:rPr lang="hu-HU" sz="2600" i="1" dirty="0" err="1" smtClean="0">
                <a:hlinkClick r:id="rId3"/>
              </a:rPr>
              <a:t>inf.u-szeged.hu</a:t>
            </a:r>
            <a:r>
              <a:rPr lang="hu-HU" sz="2600" dirty="0" smtClean="0"/>
              <a:t>) egyeztetett időpontban.</a:t>
            </a: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566AC-2DD1-4466-8C7E-CF9BA33FD503}" type="slidenum">
              <a:rPr lang="hu-HU" smtClean="0"/>
              <a:pPr/>
              <a:t>2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Utolsó óra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566AC-2DD1-4466-8C7E-CF9BA33FD503}" type="slidenum">
              <a:rPr lang="hu-HU" smtClean="0"/>
              <a:pPr/>
              <a:t>3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555 áramkör</a:t>
            </a:r>
            <a:endParaRPr lang="en-US" sz="32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3" name="Picture 2" descr="N:\Robi\- Alpha\- Edu\EAT\img\ne55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556791"/>
            <a:ext cx="5832648" cy="483177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5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J theme">
  <a:themeElements>
    <a:clrScheme name="MJ">
      <a:dk1>
        <a:sysClr val="windowText" lastClr="000000"/>
      </a:dk1>
      <a:lt1>
        <a:sysClr val="window" lastClr="FFFFFF"/>
      </a:lt1>
      <a:dk2>
        <a:srgbClr val="464646"/>
      </a:dk2>
      <a:lt2>
        <a:srgbClr val="FFFFFF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Egyéni 3. séma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MJ theme</Template>
  <TotalTime>2642</TotalTime>
  <Words>59</Words>
  <Application>Microsoft Office PowerPoint</Application>
  <PresentationFormat>Diavetítés a képernyőre (4:3 oldalarány)</PresentationFormat>
  <Paragraphs>11</Paragraphs>
  <Slides>3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11" baseType="lpstr">
      <vt:lpstr>Arial</vt:lpstr>
      <vt:lpstr>Calibri</vt:lpstr>
      <vt:lpstr>Comic Sans MS</vt:lpstr>
      <vt:lpstr>Georgia</vt:lpstr>
      <vt:lpstr>Wingdings</vt:lpstr>
      <vt:lpstr>Wingdings 2</vt:lpstr>
      <vt:lpstr>Wingdings 3</vt:lpstr>
      <vt:lpstr>MJ theme</vt:lpstr>
      <vt:lpstr>Elektronikai Áramkörök Tervezése és Megvalósítása</vt:lpstr>
      <vt:lpstr>Utolsó óra</vt:lpstr>
      <vt:lpstr>555 áramkör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Compact USB measurement and analysis system for  real-time fluctuation enhanced sensing</dc:title>
  <dc:creator>Mingesz Róbert</dc:creator>
  <cp:lastModifiedBy>János</cp:lastModifiedBy>
  <cp:revision>268</cp:revision>
  <dcterms:created xsi:type="dcterms:W3CDTF">2011-06-04T17:29:23Z</dcterms:created>
  <dcterms:modified xsi:type="dcterms:W3CDTF">2016-09-29T13:14:01Z</dcterms:modified>
</cp:coreProperties>
</file>