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4" r:id="rId4"/>
    <p:sldId id="257" r:id="rId5"/>
    <p:sldId id="260" r:id="rId6"/>
    <p:sldId id="261" r:id="rId7"/>
    <p:sldId id="262" r:id="rId8"/>
    <p:sldId id="263" r:id="rId9"/>
    <p:sldId id="258" r:id="rId10"/>
    <p:sldId id="265" r:id="rId1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lapértelmezett szakasz" id="{C6104AFC-96C1-4132-AD52-67C4DD4F2D9A}">
          <p14:sldIdLst>
            <p14:sldId id="256"/>
            <p14:sldId id="266"/>
            <p14:sldId id="264"/>
            <p14:sldId id="257"/>
            <p14:sldId id="260"/>
            <p14:sldId id="261"/>
            <p14:sldId id="262"/>
            <p14:sldId id="263"/>
            <p14:sldId id="258"/>
            <p14:sldId id="2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666" y="-26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2013.08.01.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2013.08.01.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2013.08.01.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2013.08.01.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2013.08.01.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2013.08.01.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2013.08.01.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2013.08.01.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2013.08.01.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2013.08.01.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2013.08.01.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4919B-4047-4DB1-8B39-23A42AEBA556}" type="datetimeFigureOut">
              <a:rPr lang="hu-HU" smtClean="0"/>
              <a:t>2013.08.01.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jdk8.java.net/" TargetMode="External"/><Relationship Id="rId2" Type="http://schemas.openxmlformats.org/officeDocument/2006/relationships/hyperlink" Target="http://javafx.steveonjava.com/javafx-on-raspberry-pi-3-easy-step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Raspberry Pi plethysmograph</a:t>
            </a:r>
            <a:br>
              <a:rPr lang="en-US" dirty="0" smtClean="0"/>
            </a:br>
            <a:r>
              <a:rPr lang="en-US" dirty="0" smtClean="0"/>
              <a:t>Instructions</a:t>
            </a:r>
            <a:endParaRPr lang="en-US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Szeged,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3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Run the program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76671"/>
          </a:xfrm>
        </p:spPr>
        <p:txBody>
          <a:bodyPr>
            <a:normAutofit/>
          </a:bodyPr>
          <a:lstStyle/>
          <a:p>
            <a:r>
              <a:rPr lang="en-US" dirty="0" smtClean="0"/>
              <a:t>To start the software, write into the terminal: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1329944" y="2636912"/>
            <a:ext cx="73466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sudo</a:t>
            </a:r>
            <a:r>
              <a:rPr lang="en-US" dirty="0"/>
              <a:t> /opt/jdk1.8.0/bin/java -</a:t>
            </a:r>
            <a:r>
              <a:rPr lang="en-US" dirty="0" err="1"/>
              <a:t>Djavafx.platform</a:t>
            </a:r>
            <a:r>
              <a:rPr lang="en-US" dirty="0"/>
              <a:t>=</a:t>
            </a:r>
            <a:r>
              <a:rPr lang="en-US" dirty="0" err="1"/>
              <a:t>eglfb</a:t>
            </a:r>
            <a:r>
              <a:rPr lang="en-US" dirty="0"/>
              <a:t> -</a:t>
            </a:r>
            <a:r>
              <a:rPr lang="en-US" dirty="0" err="1"/>
              <a:t>cp</a:t>
            </a:r>
            <a:r>
              <a:rPr lang="en-US" dirty="0"/>
              <a:t> /opt/jdk1.8.0/</a:t>
            </a:r>
            <a:r>
              <a:rPr lang="en-US" dirty="0" err="1"/>
              <a:t>jre</a:t>
            </a:r>
            <a:r>
              <a:rPr lang="en-US" dirty="0"/>
              <a:t>/lib/jfxrt.jar:</a:t>
            </a:r>
            <a:r>
              <a:rPr lang="en-US" b="1" dirty="0"/>
              <a:t>/home/pi/</a:t>
            </a:r>
            <a:r>
              <a:rPr lang="en-US" b="1" dirty="0" err="1"/>
              <a:t>PletPi</a:t>
            </a:r>
            <a:r>
              <a:rPr lang="en-US" dirty="0"/>
              <a:t>/PletPi_final.jar </a:t>
            </a:r>
            <a:r>
              <a:rPr lang="en-US" dirty="0" err="1"/>
              <a:t>PletFX.PletPi</a:t>
            </a:r>
            <a:endParaRPr lang="en-US" dirty="0"/>
          </a:p>
          <a:p>
            <a:endParaRPr lang="en-US" dirty="0"/>
          </a:p>
        </p:txBody>
      </p:sp>
      <p:sp>
        <p:nvSpPr>
          <p:cNvPr id="5" name="Szövegdoboz 4"/>
          <p:cNvSpPr txBox="1"/>
          <p:nvPr/>
        </p:nvSpPr>
        <p:spPr>
          <a:xfrm>
            <a:off x="451664" y="3861048"/>
            <a:ext cx="82089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3200" dirty="0"/>
              <a:t>Instead of </a:t>
            </a:r>
            <a:r>
              <a:rPr lang="en-US" sz="3200" b="1" dirty="0"/>
              <a:t>/home/pi/</a:t>
            </a:r>
            <a:r>
              <a:rPr lang="en-US" sz="3200" b="1" dirty="0" err="1"/>
              <a:t>PletPi</a:t>
            </a:r>
            <a:r>
              <a:rPr lang="en-US" sz="3200" b="1" dirty="0"/>
              <a:t> </a:t>
            </a:r>
            <a:r>
              <a:rPr lang="en-US" sz="3200" dirty="0"/>
              <a:t>write the path of the folder, where the jar file is </a:t>
            </a:r>
            <a:r>
              <a:rPr lang="en-US" sz="3200" dirty="0" smtClean="0"/>
              <a:t>placed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4177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Available devices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methods are not only available on the Raspberry Pi, but also on PC</a:t>
            </a:r>
          </a:p>
          <a:p>
            <a:r>
              <a:rPr lang="en-US" dirty="0" smtClean="0"/>
              <a:t>The same, platform independent software can be used on the Raspberry Pi and PC</a:t>
            </a:r>
            <a:endParaRPr lang="hu-HU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234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Prepare the Raspberry Pi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Install the Raspbian Wheezy hard float build on the Raspberry Pi</a:t>
            </a:r>
          </a:p>
          <a:p>
            <a:pPr lvl="1"/>
            <a:r>
              <a:rPr lang="en-US" dirty="0" smtClean="0"/>
              <a:t>Help for the installation: </a:t>
            </a:r>
            <a:r>
              <a:rPr lang="en-US" dirty="0" smtClean="0">
                <a:hlinkClick r:id="rId2"/>
              </a:rPr>
              <a:t>http://javafx.steveonjava.com/javafx-on-raspberry-pi-3-easy-steps/</a:t>
            </a:r>
            <a:endParaRPr lang="en-US" dirty="0" smtClean="0"/>
          </a:p>
          <a:p>
            <a:r>
              <a:rPr lang="en-US" dirty="0" smtClean="0"/>
              <a:t>Install Java and JavaFX</a:t>
            </a:r>
          </a:p>
          <a:p>
            <a:pPr lvl="1"/>
            <a:r>
              <a:rPr lang="en-US" dirty="0" smtClean="0"/>
              <a:t>An early access, which is capable for the Raspberry Pi can be found at </a:t>
            </a:r>
            <a:r>
              <a:rPr lang="en-US" dirty="0" smtClean="0">
                <a:hlinkClick r:id="rId3"/>
              </a:rPr>
              <a:t>http://jdk8.java.net/</a:t>
            </a:r>
            <a:endParaRPr lang="en-US" dirty="0" smtClean="0"/>
          </a:p>
          <a:p>
            <a:pPr lvl="1"/>
            <a:r>
              <a:rPr lang="en-US" dirty="0" smtClean="0"/>
              <a:t>Help for the installation: </a:t>
            </a:r>
            <a:r>
              <a:rPr lang="en-US" dirty="0" smtClean="0">
                <a:hlinkClick r:id="rId2"/>
              </a:rPr>
              <a:t>http://javafx.steveonjava.com/javafx-on-raspberry-pi-3-easy-steps/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63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Assembling the measurement circuit</a:t>
            </a:r>
            <a:br>
              <a:rPr lang="en-US" dirty="0" smtClean="0"/>
            </a:br>
            <a:r>
              <a:rPr lang="en-US" dirty="0" smtClean="0"/>
              <a:t>Amplitude modulation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 this circuit on any kind of protoboard</a:t>
            </a:r>
            <a:endParaRPr lang="en-US" dirty="0"/>
          </a:p>
        </p:txBody>
      </p:sp>
      <p:pic>
        <p:nvPicPr>
          <p:cNvPr id="8" name="Picture 2" descr="D:\Tamás\Plet Pi cikk\ábrák\2.1_ampl_mod_schematic_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698" y="2276872"/>
            <a:ext cx="4619263" cy="4357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:\Tamás\Plet Pi cikk\ábrák\fényképek\IMG_5233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74" t="10899" r="13264" b="10225"/>
          <a:stretch/>
        </p:blipFill>
        <p:spPr bwMode="auto">
          <a:xfrm>
            <a:off x="5533441" y="3212976"/>
            <a:ext cx="2881353" cy="2690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748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Assembling the measurement circuit</a:t>
            </a:r>
            <a:br>
              <a:rPr lang="en-US" dirty="0" smtClean="0"/>
            </a:br>
            <a:r>
              <a:rPr lang="en-US" dirty="0" smtClean="0"/>
              <a:t>Frequency modulation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 this circuit on any kind of protoboard</a:t>
            </a:r>
            <a:endParaRPr lang="en-US" dirty="0"/>
          </a:p>
        </p:txBody>
      </p:sp>
      <p:pic>
        <p:nvPicPr>
          <p:cNvPr id="6" name="Picture 2" descr="D:\Tamás\Plet Pi cikk\ábrák\2.2_freq_mod_schematic_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792" y="2348880"/>
            <a:ext cx="7632848" cy="3376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D:\Tamás\Plet Pi cikk\ábrák\fényképek\IMG_5236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69" t="16700" r="24931" b="15050"/>
          <a:stretch/>
        </p:blipFill>
        <p:spPr bwMode="auto">
          <a:xfrm rot="10800000">
            <a:off x="6436016" y="3509954"/>
            <a:ext cx="1901744" cy="1716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741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Connecting together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79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Connect the Raspberry Pi, the external sound card and the measurement circuit</a:t>
            </a:r>
          </a:p>
          <a:p>
            <a:r>
              <a:rPr lang="en-US" dirty="0" smtClean="0"/>
              <a:t>It is not suggested to get the 5 V power supply (the USB B connector on the photos </a:t>
            </a:r>
            <a:r>
              <a:rPr lang="hu-HU" dirty="0" err="1" smtClean="0"/>
              <a:t>above</a:t>
            </a:r>
            <a:r>
              <a:rPr lang="en-US" dirty="0" smtClean="0"/>
              <a:t>) from the USB port of the Raspberry Pi</a:t>
            </a:r>
            <a:endParaRPr lang="en-US" dirty="0"/>
          </a:p>
        </p:txBody>
      </p:sp>
      <p:pic>
        <p:nvPicPr>
          <p:cNvPr id="2051" name="Picture 3" descr="D:\Tamás\Plet Pi cikk\ábrák\2.1_ampl_mod_block_diagram_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452728"/>
            <a:ext cx="2658376" cy="2558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:\Tamás\Plet Pi cikk\ábrák\2.2_freq_mod_block_diagram_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340350"/>
            <a:ext cx="2200772" cy="2647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zövegdoboz 3"/>
          <p:cNvSpPr txBox="1"/>
          <p:nvPr/>
        </p:nvSpPr>
        <p:spPr>
          <a:xfrm>
            <a:off x="916825" y="6084004"/>
            <a:ext cx="3488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Aplitude</a:t>
            </a:r>
            <a:r>
              <a:rPr lang="en-US" dirty="0" smtClean="0"/>
              <a:t> modulation block diagram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5008503" y="6084004"/>
            <a:ext cx="3672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Frequency modulation block diagram</a:t>
            </a:r>
          </a:p>
        </p:txBody>
      </p:sp>
    </p:spTree>
    <p:extLst>
      <p:ext uri="{BB962C8B-B14F-4D97-AF65-F5344CB8AC3E}">
        <p14:creationId xmlns:p14="http://schemas.microsoft.com/office/powerpoint/2010/main" val="256941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Download the software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Download the executable jar, the opt.txt and the mixer_select.txt files from …</a:t>
            </a:r>
          </a:p>
          <a:p>
            <a:r>
              <a:rPr lang="en-US" smtClean="0"/>
              <a:t> Place them into the same directory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97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Options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options of the program are in the opt.txt file</a:t>
            </a:r>
          </a:p>
          <a:p>
            <a:r>
              <a:rPr lang="en-US" dirty="0" smtClean="0"/>
              <a:t>In the first row the type of modulation can be set, it is AM for amplitude, and FM for frequency modulation</a:t>
            </a:r>
          </a:p>
          <a:p>
            <a:r>
              <a:rPr lang="en-US" dirty="0" smtClean="0"/>
              <a:t>The best value of refresh rate is 1.0 on the Raspberry Pi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6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Mixer select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mixer_select.txt file contains only one number, the index of the mixer will be used to play the modulating signal in case of amplitude modulation</a:t>
            </a:r>
          </a:p>
          <a:p>
            <a:r>
              <a:rPr lang="en-US" dirty="0" smtClean="0"/>
              <a:t>It depends on, which speaker port will be used</a:t>
            </a:r>
          </a:p>
          <a:p>
            <a:r>
              <a:rPr lang="en-US" dirty="0" smtClean="0"/>
              <a:t>We used 2 on the Raspberry Pi</a:t>
            </a:r>
          </a:p>
          <a:p>
            <a:r>
              <a:rPr lang="en-US" dirty="0" smtClean="0"/>
              <a:t>On PC the most common</a:t>
            </a:r>
            <a:r>
              <a:rPr lang="hu-HU" dirty="0" smtClean="0"/>
              <a:t> </a:t>
            </a:r>
            <a:r>
              <a:rPr lang="en-US" dirty="0" smtClean="0"/>
              <a:t>value is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55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334</Words>
  <Application>Microsoft Office PowerPoint</Application>
  <PresentationFormat>Diavetítés a képernyőre (4:3 oldalarány)</PresentationFormat>
  <Paragraphs>36</Paragraphs>
  <Slides>10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1" baseType="lpstr">
      <vt:lpstr>Office-téma</vt:lpstr>
      <vt:lpstr>Raspberry Pi plethysmograph Instructions</vt:lpstr>
      <vt:lpstr>Available devices</vt:lpstr>
      <vt:lpstr>Prepare the Raspberry Pi</vt:lpstr>
      <vt:lpstr>Assembling the measurement circuit Amplitude modulation</vt:lpstr>
      <vt:lpstr>Assembling the measurement circuit Frequency modulation</vt:lpstr>
      <vt:lpstr>Connecting together</vt:lpstr>
      <vt:lpstr>Download the software</vt:lpstr>
      <vt:lpstr>Options</vt:lpstr>
      <vt:lpstr>Mixer select</vt:lpstr>
      <vt:lpstr>Run the program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Tamás</dc:creator>
  <cp:lastModifiedBy>Tamás</cp:lastModifiedBy>
  <cp:revision>47</cp:revision>
  <dcterms:created xsi:type="dcterms:W3CDTF">2013-07-30T13:45:02Z</dcterms:created>
  <dcterms:modified xsi:type="dcterms:W3CDTF">2013-08-01T12:10:24Z</dcterms:modified>
</cp:coreProperties>
</file>