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02" d="100"/>
          <a:sy n="102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2018.11.26.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Adatmennyiség probléma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Jól működő hálóhoz szükséges a kellő mennyiségű tanítóadat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Nagyon gyakran nincs kellő mennyiségű adatunk megfelelő tanításhoz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Lehetséges megoldás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data</a:t>
            </a:r>
            <a:r>
              <a:rPr lang="hu-HU" dirty="0" smtClean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augmentation</a:t>
            </a:r>
            <a:r>
              <a:rPr lang="hu-HU" dirty="0" smtClean="0">
                <a:latin typeface="+mj-lt"/>
                <a:ea typeface="+mj-ea"/>
                <a:cs typeface="+mj-cs"/>
              </a:rPr>
              <a:t>, azaz a meglévő adatból gyártunk újat,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: zaj hozzáadása, eltolás, forgatás kép esetén, gyorsítás,, lassítás hang és videó esetén,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stb</a:t>
            </a:r>
            <a:r>
              <a:rPr lang="hu-HU" dirty="0" smtClean="0">
                <a:latin typeface="+mj-lt"/>
                <a:ea typeface="+mj-ea"/>
                <a:cs typeface="+mj-cs"/>
              </a:rPr>
              <a:t>…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Sajnos ezzel nem növeljük a modell </a:t>
            </a:r>
            <a:r>
              <a:rPr lang="hu-HU" smtClean="0">
                <a:latin typeface="+mj-lt"/>
                <a:ea typeface="+mj-ea"/>
                <a:cs typeface="+mj-cs"/>
              </a:rPr>
              <a:t>robosztusságát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87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Új tanítóadat generálása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Ötlet: használjunk neuronhálót új adat generálására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Az új adatnak hasonlítania kell a már meglévőre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r>
              <a:rPr lang="hu-HU" dirty="0">
                <a:latin typeface="+mj-lt"/>
                <a:ea typeface="+mj-ea"/>
                <a:cs typeface="+mj-cs"/>
              </a:rPr>
              <a:t>GAN (</a:t>
            </a:r>
            <a:r>
              <a:rPr lang="hu-HU" dirty="0" err="1">
                <a:latin typeface="+mj-lt"/>
                <a:ea typeface="+mj-ea"/>
                <a:cs typeface="+mj-cs"/>
              </a:rPr>
              <a:t>Generative</a:t>
            </a:r>
            <a:r>
              <a:rPr lang="hu-HU" dirty="0">
                <a:latin typeface="+mj-lt"/>
                <a:ea typeface="+mj-ea"/>
                <a:cs typeface="+mj-cs"/>
              </a:rPr>
              <a:t> </a:t>
            </a:r>
            <a:r>
              <a:rPr lang="hu-HU" dirty="0" err="1">
                <a:latin typeface="+mj-lt"/>
                <a:ea typeface="+mj-ea"/>
                <a:cs typeface="+mj-cs"/>
              </a:rPr>
              <a:t>adversarial</a:t>
            </a:r>
            <a:r>
              <a:rPr lang="hu-HU" dirty="0">
                <a:latin typeface="+mj-lt"/>
                <a:ea typeface="+mj-ea"/>
                <a:cs typeface="+mj-cs"/>
              </a:rPr>
              <a:t> </a:t>
            </a:r>
            <a:r>
              <a:rPr lang="hu-HU" dirty="0" err="1">
                <a:latin typeface="+mj-lt"/>
                <a:ea typeface="+mj-ea"/>
                <a:cs typeface="+mj-cs"/>
              </a:rPr>
              <a:t>network</a:t>
            </a:r>
            <a:r>
              <a:rPr lang="hu-HU" dirty="0" smtClean="0">
                <a:latin typeface="+mj-lt"/>
                <a:ea typeface="+mj-ea"/>
                <a:cs typeface="+mj-cs"/>
              </a:rPr>
              <a:t>)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Generatív módszer, 2014-ben jelent meg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Lényege: két háló játszik egymás ellen, az egyik generálja az új példákat, a másik pedig megpróbálja eldönteni, hogy generált vagy eredeti a bemenete</a:t>
            </a:r>
          </a:p>
          <a:p>
            <a:pPr lvl="1"/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24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Generative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adversarial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network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2856"/>
            <a:ext cx="8229600" cy="3589000"/>
          </a:xfrm>
        </p:spPr>
      </p:pic>
    </p:spTree>
    <p:extLst>
      <p:ext uri="{BB962C8B-B14F-4D97-AF65-F5344CB8AC3E}">
        <p14:creationId xmlns:p14="http://schemas.microsoft.com/office/powerpoint/2010/main" val="226568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GAN tanítása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A generátor háló lényegében „csal”, mivel a hibáját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diszkriminátor</a:t>
            </a:r>
            <a:r>
              <a:rPr lang="hu-HU" dirty="0" smtClean="0">
                <a:latin typeface="+mj-lt"/>
                <a:ea typeface="+mj-ea"/>
                <a:cs typeface="+mj-cs"/>
              </a:rPr>
              <a:t> hálótól kapja, azaz ismeri annak pontos működését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Egy adott bemenet esetén kiszámolja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diszkriminátor</a:t>
            </a:r>
            <a:r>
              <a:rPr lang="hu-HU" dirty="0" smtClean="0">
                <a:latin typeface="+mj-lt"/>
                <a:ea typeface="+mj-ea"/>
                <a:cs typeface="+mj-cs"/>
              </a:rPr>
              <a:t> hibáját úgy, hogy a címkének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real</a:t>
            </a:r>
            <a:r>
              <a:rPr lang="hu-HU" dirty="0" smtClean="0">
                <a:latin typeface="+mj-lt"/>
                <a:ea typeface="+mj-ea"/>
                <a:cs typeface="+mj-cs"/>
              </a:rPr>
              <a:t> kimenetet használja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Hiba visszaterjesztéssel számol gradienseket, majd csak a generatív részt frissíti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Tanítás során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diszriminátor</a:t>
            </a:r>
            <a:r>
              <a:rPr lang="hu-HU" dirty="0" smtClean="0">
                <a:latin typeface="+mj-lt"/>
                <a:ea typeface="+mj-ea"/>
                <a:cs typeface="+mj-cs"/>
              </a:rPr>
              <a:t> hibája egyértelmű (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fake</a:t>
            </a:r>
            <a:r>
              <a:rPr lang="hu-HU" dirty="0" smtClean="0">
                <a:latin typeface="+mj-lt"/>
                <a:ea typeface="+mj-ea"/>
                <a:cs typeface="+mj-cs"/>
              </a:rPr>
              <a:t>/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real</a:t>
            </a:r>
            <a:r>
              <a:rPr lang="hu-HU" dirty="0" smtClean="0">
                <a:latin typeface="+mj-lt"/>
                <a:ea typeface="+mj-ea"/>
                <a:cs typeface="+mj-cs"/>
              </a:rPr>
              <a:t>)</a:t>
            </a:r>
          </a:p>
          <a:p>
            <a:endParaRPr lang="hu-HU" dirty="0" smtClean="0">
              <a:latin typeface="+mj-lt"/>
              <a:ea typeface="+mj-ea"/>
              <a:cs typeface="+mj-cs"/>
            </a:endParaRPr>
          </a:p>
          <a:p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06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GAN használata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Random értékekből példák generálása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generátor bemenetén random zaj, ebből kell értelmes példát generálnia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Sok területen használják (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hírességek arcképének generálása)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Domain adaptáció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hálónak több fajta bemenete lehet (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színes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vs</a:t>
            </a:r>
            <a:r>
              <a:rPr lang="hu-HU" dirty="0" smtClean="0">
                <a:latin typeface="+mj-lt"/>
                <a:ea typeface="+mj-ea"/>
                <a:cs typeface="+mj-cs"/>
              </a:rPr>
              <a:t> szürke-árnyalatos képek) és csak az egyik adathoz van címkénk  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GAN ekkor azt tanulja, hogyan kell átalakítani az egyik típusból a másikba a bemenetet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466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32145</TotalTime>
  <Words>246</Words>
  <Application>Microsoft Office PowerPoint</Application>
  <PresentationFormat>Diavetítés a képernyőre (4:3 oldalarány)</PresentationFormat>
  <Paragraphs>25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741</cp:revision>
  <dcterms:created xsi:type="dcterms:W3CDTF">2011-08-30T15:18:14Z</dcterms:created>
  <dcterms:modified xsi:type="dcterms:W3CDTF">2018-11-26T08:31:43Z</dcterms:modified>
</cp:coreProperties>
</file>