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6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908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85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730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651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097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21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546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054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635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272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91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6C03D-FA00-4FE8-8877-534DBC967346}" type="datetimeFigureOut">
              <a:rPr lang="hu-HU" smtClean="0"/>
              <a:t>2018.10.01.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796C0-CB7C-4778-A74F-ACA400DA520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517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vision.stanford.edu/aditya86/ImageNetDogs/" TargetMode="External"/><Relationship Id="rId3" Type="http://schemas.openxmlformats.org/officeDocument/2006/relationships/hyperlink" Target="http://visualgenome.org/api/v0/api_home.html" TargetMode="External"/><Relationship Id="rId7" Type="http://schemas.openxmlformats.org/officeDocument/2006/relationships/hyperlink" Target="https://www.kaggle.com/moltean/fruits/home" TargetMode="External"/><Relationship Id="rId2" Type="http://schemas.openxmlformats.org/officeDocument/2006/relationships/hyperlink" Target="http://vis-www.cs.umass.edu/lfw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am.johnson.io/research/lspet.html" TargetMode="External"/><Relationship Id="rId5" Type="http://schemas.openxmlformats.org/officeDocument/2006/relationships/hyperlink" Target="http://www.vision.caltech.edu/visipedia/CUB-200-2011.html" TargetMode="External"/><Relationship Id="rId10" Type="http://schemas.openxmlformats.org/officeDocument/2006/relationships/hyperlink" Target="https://www.kaggle.com/janiobachmann/bank-marketing-dataset/home" TargetMode="External"/><Relationship Id="rId4" Type="http://schemas.openxmlformats.org/officeDocument/2006/relationships/hyperlink" Target="http://cocodataset.org/#home" TargetMode="External"/><Relationship Id="rId9" Type="http://schemas.openxmlformats.org/officeDocument/2006/relationships/hyperlink" Target="https://archive.ics.uci.edu/ml/datasets/Wearable+Computing%3A+Classification+of+Body+Postures+and+Movements+(PUC-Rio)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archive.ics.uci.edu/ml/datasets/isolet" TargetMode="External"/><Relationship Id="rId3" Type="http://schemas.openxmlformats.org/officeDocument/2006/relationships/hyperlink" Target="https://www.kaggle.com/crowdflower/twitter-airline-sentiment#Tweets.csv" TargetMode="External"/><Relationship Id="rId7" Type="http://schemas.openxmlformats.org/officeDocument/2006/relationships/hyperlink" Target="https://archive.ics.uci.edu/ml/datasets/Parkinson+Speech+Dataset+with++Multiple+Types+of+Sound+Recordings" TargetMode="External"/><Relationship Id="rId2" Type="http://schemas.openxmlformats.org/officeDocument/2006/relationships/hyperlink" Target="http://www.cs.jhu.edu/~mdredze/datasets/sentimen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t.fee.unicamp.br/~tiago/smsspamcollection/" TargetMode="External"/><Relationship Id="rId5" Type="http://schemas.openxmlformats.org/officeDocument/2006/relationships/hyperlink" Target="https://www.reddit.com/r/datasets/comments/1uyd0t/200000_jeopardy_questions_in_a_json_file/" TargetMode="External"/><Relationship Id="rId4" Type="http://schemas.openxmlformats.org/officeDocument/2006/relationships/hyperlink" Target="http://ai.stanford.edu/~amaas/data/sentiment/" TargetMode="External"/><Relationship Id="rId9" Type="http://schemas.openxmlformats.org/officeDocument/2006/relationships/hyperlink" Target="https://github.com/mdeff/fm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881063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7171" name="Picture 12" descr="szte_cimer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Cím 8"/>
          <p:cNvSpPr>
            <a:spLocks noGrp="1"/>
          </p:cNvSpPr>
          <p:nvPr>
            <p:ph type="title"/>
          </p:nvPr>
        </p:nvSpPr>
        <p:spPr>
          <a:xfrm>
            <a:off x="1992313" y="1844825"/>
            <a:ext cx="8229600" cy="1584325"/>
          </a:xfrm>
        </p:spPr>
        <p:txBody>
          <a:bodyPr/>
          <a:lstStyle/>
          <a:p>
            <a:pPr algn="ctr" eaLnBrk="1" hangingPunct="1"/>
            <a:r>
              <a:rPr lang="hu-HU" altLang="hu-HU" sz="3200" dirty="0"/>
              <a:t>Bevezetés a mély tanulásba</a:t>
            </a:r>
          </a:p>
        </p:txBody>
      </p:sp>
    </p:spTree>
    <p:extLst>
      <p:ext uri="{BB962C8B-B14F-4D97-AF65-F5344CB8AC3E}">
        <p14:creationId xmlns:p14="http://schemas.microsoft.com/office/powerpoint/2010/main" val="23414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2003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Kötelező projektmunka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981200" y="1935164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Választott adat alapján 2 rendszer összehasonlítása:</a:t>
            </a:r>
          </a:p>
          <a:p>
            <a:pPr lvl="1"/>
            <a:r>
              <a:rPr lang="hu-HU" sz="2800" dirty="0" smtClean="0">
                <a:latin typeface="+mj-lt"/>
                <a:ea typeface="+mj-ea"/>
                <a:cs typeface="+mj-cs"/>
              </a:rPr>
              <a:t>Sima neuronháló</a:t>
            </a:r>
          </a:p>
          <a:p>
            <a:pPr lvl="1"/>
            <a:r>
              <a:rPr lang="hu-HU" sz="2800" dirty="0" smtClean="0">
                <a:latin typeface="+mj-lt"/>
                <a:ea typeface="+mj-ea"/>
                <a:cs typeface="+mj-cs"/>
              </a:rPr>
              <a:t>Mély háló (megfelelő típusú)</a:t>
            </a:r>
          </a:p>
          <a:p>
            <a:r>
              <a:rPr lang="hu-HU" sz="3200" dirty="0" smtClean="0">
                <a:latin typeface="+mj-lt"/>
                <a:ea typeface="+mj-ea"/>
                <a:cs typeface="+mj-cs"/>
              </a:rPr>
              <a:t>Menetrend:</a:t>
            </a:r>
          </a:p>
          <a:p>
            <a:pPr lvl="1"/>
            <a:r>
              <a:rPr lang="hu-HU" sz="2800" dirty="0" err="1" smtClean="0">
                <a:latin typeface="+mj-lt"/>
                <a:ea typeface="+mj-ea"/>
                <a:cs typeface="+mj-cs"/>
              </a:rPr>
              <a:t>Milestone</a:t>
            </a:r>
            <a:r>
              <a:rPr lang="hu-HU" sz="2800" dirty="0" smtClean="0">
                <a:latin typeface="+mj-lt"/>
                <a:ea typeface="+mj-ea"/>
                <a:cs typeface="+mj-cs"/>
              </a:rPr>
              <a:t> 1: </a:t>
            </a:r>
            <a:r>
              <a:rPr lang="hu-HU" sz="2800" dirty="0" err="1" smtClean="0">
                <a:latin typeface="+mj-lt"/>
                <a:ea typeface="+mj-ea"/>
                <a:cs typeface="+mj-cs"/>
              </a:rPr>
              <a:t>okt</a:t>
            </a:r>
            <a:r>
              <a:rPr lang="hu-HU" sz="2800" dirty="0" smtClean="0">
                <a:latin typeface="+mj-lt"/>
                <a:ea typeface="+mj-ea"/>
                <a:cs typeface="+mj-cs"/>
              </a:rPr>
              <a:t> 29, adat bemutatása, esetlegesen a sima hálós eredmények (ppt)</a:t>
            </a:r>
          </a:p>
          <a:p>
            <a:pPr lvl="1"/>
            <a:r>
              <a:rPr lang="hu-HU" sz="2800" dirty="0" err="1" smtClean="0">
                <a:latin typeface="+mj-lt"/>
                <a:ea typeface="+mj-ea"/>
                <a:cs typeface="+mj-cs"/>
              </a:rPr>
              <a:t>Milestone</a:t>
            </a:r>
            <a:r>
              <a:rPr lang="hu-HU" sz="2800" dirty="0" smtClean="0">
                <a:latin typeface="+mj-lt"/>
                <a:ea typeface="+mj-ea"/>
                <a:cs typeface="+mj-cs"/>
              </a:rPr>
              <a:t> 2: gyakorlat végéig, mély hálós eredmények, kód bemutatása (ppt)</a:t>
            </a:r>
            <a:endParaRPr lang="hu-HU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372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2003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Kötelező projektmunka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981200" y="1935164"/>
            <a:ext cx="8229600" cy="4389437"/>
          </a:xfrm>
        </p:spPr>
        <p:txBody>
          <a:bodyPr>
            <a:normAutofit fontScale="92500" lnSpcReduction="10000"/>
          </a:bodyPr>
          <a:lstStyle/>
          <a:p>
            <a:r>
              <a:rPr lang="hu-HU" sz="2400" dirty="0">
                <a:latin typeface="+mj-lt"/>
                <a:ea typeface="+mj-ea"/>
                <a:cs typeface="+mj-cs"/>
                <a:hlinkClick r:id="rId2"/>
              </a:rPr>
              <a:t>http://vis-www.cs.umass.edu/lfw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2"/>
              </a:rPr>
              <a:t>/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>
                <a:latin typeface="+mj-lt"/>
                <a:ea typeface="+mj-ea"/>
                <a:cs typeface="+mj-cs"/>
                <a:hlinkClick r:id="rId3"/>
              </a:rPr>
              <a:t>http://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3"/>
              </a:rPr>
              <a:t>visualgenome.org/api/v0/api_home.html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>
                <a:latin typeface="+mj-lt"/>
                <a:ea typeface="+mj-ea"/>
                <a:cs typeface="+mj-cs"/>
                <a:hlinkClick r:id="rId4"/>
              </a:rPr>
              <a:t>http://cocodataset.org/#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4"/>
              </a:rPr>
              <a:t>home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>
                <a:latin typeface="+mj-lt"/>
                <a:ea typeface="+mj-ea"/>
                <a:cs typeface="+mj-cs"/>
                <a:hlinkClick r:id="rId5"/>
              </a:rPr>
              <a:t>http://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5"/>
              </a:rPr>
              <a:t>www.vision.caltech.edu/visipedia/CUB-200-2011.html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>
                <a:latin typeface="+mj-lt"/>
                <a:ea typeface="+mj-ea"/>
                <a:cs typeface="+mj-cs"/>
                <a:hlinkClick r:id="rId6"/>
              </a:rPr>
              <a:t>http://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6"/>
              </a:rPr>
              <a:t>sam.johnson.io/research/lspet.html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>
                <a:latin typeface="+mj-lt"/>
                <a:ea typeface="+mj-ea"/>
                <a:cs typeface="+mj-cs"/>
                <a:hlinkClick r:id="rId7"/>
              </a:rPr>
              <a:t>https://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7"/>
              </a:rPr>
              <a:t>www.kaggle.com/moltean/fruits/home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>
                <a:latin typeface="+mj-lt"/>
                <a:ea typeface="+mj-ea"/>
                <a:cs typeface="+mj-cs"/>
                <a:hlinkClick r:id="rId8"/>
              </a:rPr>
              <a:t>http://vision.stanford.edu/aditya86/ImageNetDogs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8"/>
              </a:rPr>
              <a:t>/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 smtClean="0">
                <a:latin typeface="+mj-lt"/>
                <a:ea typeface="+mj-ea"/>
                <a:cs typeface="+mj-cs"/>
                <a:hlinkClick r:id="rId9"/>
              </a:rPr>
              <a:t>https://archive.ics.uci.edu/ml/datasets/Wearable+Computing%3A+Classification+of+Body+Postures+and+Movements+(PUC-Rio)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 smtClean="0">
                <a:latin typeface="+mj-lt"/>
                <a:ea typeface="+mj-ea"/>
                <a:cs typeface="+mj-cs"/>
                <a:hlinkClick r:id="rId10"/>
              </a:rPr>
              <a:t>https://www.kaggle.com/janiobachmann/bank-marketing-dataset/home</a:t>
            </a:r>
            <a:endParaRPr lang="hu-HU" sz="2400" dirty="0">
              <a:latin typeface="+mj-lt"/>
              <a:ea typeface="+mj-ea"/>
              <a:cs typeface="+mj-cs"/>
            </a:endParaRPr>
          </a:p>
          <a:p>
            <a:endParaRPr lang="hu-HU" sz="2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9472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2003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Kötelező projektmunka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981200" y="1935164"/>
            <a:ext cx="8229600" cy="4389437"/>
          </a:xfrm>
        </p:spPr>
        <p:txBody>
          <a:bodyPr>
            <a:normAutofit lnSpcReduction="10000"/>
          </a:bodyPr>
          <a:lstStyle/>
          <a:p>
            <a:r>
              <a:rPr lang="hu-HU" sz="2400" dirty="0">
                <a:latin typeface="+mj-lt"/>
                <a:ea typeface="+mj-ea"/>
                <a:cs typeface="+mj-cs"/>
                <a:hlinkClick r:id="rId2"/>
              </a:rPr>
              <a:t>http://www.cs.jhu.edu/~mdredze/datasets/sentiment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2"/>
              </a:rPr>
              <a:t>/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>
                <a:latin typeface="+mj-lt"/>
                <a:ea typeface="+mj-ea"/>
                <a:cs typeface="+mj-cs"/>
                <a:hlinkClick r:id="rId3"/>
              </a:rPr>
              <a:t>https://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3"/>
              </a:rPr>
              <a:t>www.kaggle.com/crowdflower/twitter-airline-sentiment#Tweets.csv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>
                <a:latin typeface="+mj-lt"/>
                <a:ea typeface="+mj-ea"/>
                <a:cs typeface="+mj-cs"/>
                <a:hlinkClick r:id="rId4"/>
              </a:rPr>
              <a:t>http://ai.stanford.edu/~amaas/data/sentiment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4"/>
              </a:rPr>
              <a:t>/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>
                <a:latin typeface="+mj-lt"/>
                <a:ea typeface="+mj-ea"/>
                <a:cs typeface="+mj-cs"/>
                <a:hlinkClick r:id="rId5"/>
              </a:rPr>
              <a:t>https://www.reddit.com/r/datasets/comments/1uyd0t/200000_jeopardy_questions_in_a_json_file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5"/>
              </a:rPr>
              <a:t>/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>
                <a:latin typeface="+mj-lt"/>
                <a:ea typeface="+mj-ea"/>
                <a:cs typeface="+mj-cs"/>
                <a:hlinkClick r:id="rId6"/>
              </a:rPr>
              <a:t>http://www.dt.fee.unicamp.br/~tiago/smsspamcollection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6"/>
              </a:rPr>
              <a:t>/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>
                <a:latin typeface="+mj-lt"/>
                <a:ea typeface="+mj-ea"/>
                <a:cs typeface="+mj-cs"/>
                <a:hlinkClick r:id="rId7"/>
              </a:rPr>
              <a:t>https://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7"/>
              </a:rPr>
              <a:t>archive.ics.uci.edu/ml/datasets/Parkinson+Speech+Dataset+with</a:t>
            </a:r>
            <a:r>
              <a:rPr lang="hu-HU" sz="2400" dirty="0">
                <a:latin typeface="+mj-lt"/>
                <a:ea typeface="+mj-ea"/>
                <a:cs typeface="+mj-cs"/>
                <a:hlinkClick r:id="rId7"/>
              </a:rPr>
              <a:t>++</a:t>
            </a:r>
            <a:r>
              <a:rPr lang="hu-HU" sz="2400" dirty="0" smtClean="0">
                <a:latin typeface="+mj-lt"/>
                <a:ea typeface="+mj-ea"/>
                <a:cs typeface="+mj-cs"/>
                <a:hlinkClick r:id="rId7"/>
              </a:rPr>
              <a:t>Multiple+Types+of+Sound+Recordings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 smtClean="0">
                <a:latin typeface="+mj-lt"/>
                <a:ea typeface="+mj-ea"/>
                <a:cs typeface="+mj-cs"/>
                <a:hlinkClick r:id="rId8"/>
              </a:rPr>
              <a:t>https://archive.ics.uci.edu/ml/datasets/isolet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r>
              <a:rPr lang="hu-HU" sz="2400" dirty="0" smtClean="0">
                <a:latin typeface="+mj-lt"/>
                <a:ea typeface="+mj-ea"/>
                <a:cs typeface="+mj-cs"/>
                <a:hlinkClick r:id="rId9"/>
              </a:rPr>
              <a:t>https://github.com/mdeff/fma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endParaRPr lang="hu-HU" sz="2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9978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129</Words>
  <Application>Microsoft Office PowerPoint</Application>
  <PresentationFormat>Szélesvásznú</PresentationFormat>
  <Paragraphs>27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Office-téma</vt:lpstr>
      <vt:lpstr>Bevezetés a mély tanulásba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Bevezetés a mély tanulásba</dc:title>
  <dc:creator>Tamas</dc:creator>
  <cp:lastModifiedBy>Tamas</cp:lastModifiedBy>
  <cp:revision>2</cp:revision>
  <dcterms:created xsi:type="dcterms:W3CDTF">2018-10-01T07:31:15Z</dcterms:created>
  <dcterms:modified xsi:type="dcterms:W3CDTF">2018-10-01T07:49:23Z</dcterms:modified>
</cp:coreProperties>
</file>