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6A15A1-2D71-4BA9-B010-FFB1DF1E6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BA7E77C-822F-4251-A6B1-534AC3CF3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355F9E0-6790-4D70-B955-5898A1CFC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1E67-B2FC-4626-A9F8-5D51DC421C9A}" type="datetimeFigureOut">
              <a:rPr lang="hu-HU" smtClean="0"/>
              <a:t>2023. 02. 07.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E61C5DE-D49D-4941-B3FD-ED1F68D72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23D9C53-483B-4E65-9F87-F1EF480D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9BA-BA78-40ED-B2FD-93FBCD4A5A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75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8F5575E-4372-4595-B2E3-6A8FD9466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CA80479-B2BE-4056-AB8E-300096CC1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5E5CAA3-227A-4089-8F12-BBAC9342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1E67-B2FC-4626-A9F8-5D51DC421C9A}" type="datetimeFigureOut">
              <a:rPr lang="hu-HU" smtClean="0"/>
              <a:t>2023. 02. 07.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9FE4C85-F7EA-4E2E-872C-CE4E958B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9C755FA-2348-4D4C-9C8D-3C6402EFC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9BA-BA78-40ED-B2FD-93FBCD4A5A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585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81710C22-AD2B-47F5-BC5A-45C4AAE31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F117AC4-579B-4FB6-8FE3-58F311B89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88EBA98-7EE7-4EE3-9AFA-3D62585B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1E67-B2FC-4626-A9F8-5D51DC421C9A}" type="datetimeFigureOut">
              <a:rPr lang="hu-HU" smtClean="0"/>
              <a:t>2023. 02. 07.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8859A9B-77F7-4C09-9100-8FEE1E83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8003243-D382-4DDE-8239-7A2FD937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9BA-BA78-40ED-B2FD-93FBCD4A5A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489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4BDA998-F60F-4B49-B2E1-13278E6F7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20E2B03-F4A9-4087-9374-067DDDE51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A870E04-4DB9-4ACF-85B3-96F9FA529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1E67-B2FC-4626-A9F8-5D51DC421C9A}" type="datetimeFigureOut">
              <a:rPr lang="hu-HU" smtClean="0"/>
              <a:t>2023. 02. 07.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52940B-6F9B-418E-9357-56DAD8F23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7287DDB-670D-46FE-AE3A-F8AE06ED1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9BA-BA78-40ED-B2FD-93FBCD4A5A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730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AB181F-31C2-44DE-9C07-36DCDFDD5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A5E1488-BBFC-4A32-9033-1AB787CD1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0585165-1D52-4B49-B2BB-656D3BF11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1E67-B2FC-4626-A9F8-5D51DC421C9A}" type="datetimeFigureOut">
              <a:rPr lang="hu-HU" smtClean="0"/>
              <a:t>2023. 02. 07.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EED6C3-3D47-44D6-9695-EE59299D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8AAFA32-5D13-47E3-852E-F5DC3E38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9BA-BA78-40ED-B2FD-93FBCD4A5A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521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1D6BB5-3401-426B-9343-48BB9BC0B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BA847F0-6948-40E6-8636-5DEE28542F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787EFCB-4DE6-4D10-84E0-940F87493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086A5D9-F7FC-48F2-AF6A-2FCEB0A6B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1E67-B2FC-4626-A9F8-5D51DC421C9A}" type="datetimeFigureOut">
              <a:rPr lang="hu-HU" smtClean="0"/>
              <a:t>2023. 02. 07.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1A53B77-D394-45CE-876C-EE0599AE4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7DB56C8-32F4-4B32-8FE0-D59978CD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9BA-BA78-40ED-B2FD-93FBCD4A5A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576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BCCF756-415C-4284-B511-20CD3FEF8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F6D6DDC-D865-4ABF-A909-76EFFF267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387A20B-65D7-4FAF-9452-762BF3D5E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C82AB88D-B36D-4CB1-8BA2-9C0F5BFEAE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BAE92C50-8AE1-4F69-8C33-376EE2B39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E7C0C8C-EC16-4869-AE25-A3275A97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1E67-B2FC-4626-A9F8-5D51DC421C9A}" type="datetimeFigureOut">
              <a:rPr lang="hu-HU" smtClean="0"/>
              <a:t>2023. 02. 07.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F1B43043-7ACF-4E73-92F8-0ADFE42D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C83D2C5-452C-4429-9CA2-7AF1EE69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9BA-BA78-40ED-B2FD-93FBCD4A5A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49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4A6D82B-ACF2-45B3-A3A9-C8D7D789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5E8FA009-887A-44A7-A125-1A0287A30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1E67-B2FC-4626-A9F8-5D51DC421C9A}" type="datetimeFigureOut">
              <a:rPr lang="hu-HU" smtClean="0"/>
              <a:t>2023. 02. 07.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E91F515A-12A7-44C6-B71E-AB3BD0E63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45AE83E-085A-4834-ABBF-F806869D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9BA-BA78-40ED-B2FD-93FBCD4A5A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645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CB33139F-252E-44C8-9BE7-2ED6A05E7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1E67-B2FC-4626-A9F8-5D51DC421C9A}" type="datetimeFigureOut">
              <a:rPr lang="hu-HU" smtClean="0"/>
              <a:t>2023. 02. 07.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E1D8AC73-3675-4A6F-B403-66FAEE539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8B3E6606-ECFA-4699-8F35-0C309577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9BA-BA78-40ED-B2FD-93FBCD4A5A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35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1607DF-44B7-45FB-8831-6EC1CB68B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B12532C-CC79-4E23-86FC-43E6781CF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C778E3F-EB9A-472D-9C11-A6914DA58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2E6B5E9-1C5C-4B1C-9048-28241E8D7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1E67-B2FC-4626-A9F8-5D51DC421C9A}" type="datetimeFigureOut">
              <a:rPr lang="hu-HU" smtClean="0"/>
              <a:t>2023. 02. 07.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6F54D78-D698-47DD-92CA-107CE3F5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1C54B3A-63DA-45EB-B0BF-EF38EF000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9BA-BA78-40ED-B2FD-93FBCD4A5A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752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847DEC-9C7B-4784-8C6F-8662159C5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F7CF2E2-B956-490D-96AD-2F84DA8FA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894E885-BDF6-4729-ACE5-E22287DD1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7536D05-483C-4148-96F6-20A1AFFB6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1E67-B2FC-4626-A9F8-5D51DC421C9A}" type="datetimeFigureOut">
              <a:rPr lang="hu-HU" smtClean="0"/>
              <a:t>2023. 02. 07.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876E403-745D-4A25-B779-852166664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3F4A750-932E-41ED-9080-C82B2676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169BA-BA78-40ED-B2FD-93FBCD4A5A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149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06FC9467-24FC-4157-8C49-BEAC0B0EE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F01CDC1-8178-4166-8AC9-F292339DC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572F5EE-D79D-4B07-953F-E3728C1D2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31E67-B2FC-4626-A9F8-5D51DC421C9A}" type="datetimeFigureOut">
              <a:rPr lang="hu-HU" smtClean="0"/>
              <a:t>2023. 02. 07.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EFDB931-BFA3-4D5B-BBD6-0A2BD3F692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BCCAEE-C826-4C15-804C-D79D5A2ECF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169BA-BA78-40ED-B2FD-93FBCD4A5A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361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.u-szeged.hu/~rfarkas/IHCI" TargetMode="External"/><Relationship Id="rId2" Type="http://schemas.openxmlformats.org/officeDocument/2006/relationships/hyperlink" Target="https://www.inf.u-szeged.hu/~rfarka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E02C420-DD83-4B42-B3F0-975223512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Intelligent</a:t>
            </a:r>
            <a:r>
              <a:rPr lang="hu-HU" dirty="0"/>
              <a:t> Human-Computer </a:t>
            </a:r>
            <a:r>
              <a:rPr lang="hu-HU" dirty="0" err="1"/>
              <a:t>Interactions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195F185-60FB-4DFE-9E7F-59916448D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42814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6FBB960-8EA4-4D81-8617-2C6F49607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admin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8796386-49F9-4E73-90D2-1F2B2E1B8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Richárd Farkas</a:t>
            </a:r>
            <a:endParaRPr lang="hu-HU" dirty="0"/>
          </a:p>
          <a:p>
            <a:r>
              <a:rPr lang="hu-HU" dirty="0"/>
              <a:t>Computer </a:t>
            </a:r>
            <a:r>
              <a:rPr lang="hu-HU" dirty="0" err="1"/>
              <a:t>Algorithms</a:t>
            </a:r>
            <a:r>
              <a:rPr lang="hu-HU" dirty="0"/>
              <a:t> and </a:t>
            </a:r>
            <a:r>
              <a:rPr lang="hu-HU" dirty="0" err="1"/>
              <a:t>Artificial</a:t>
            </a:r>
            <a:r>
              <a:rPr lang="hu-HU" dirty="0"/>
              <a:t> </a:t>
            </a:r>
            <a:r>
              <a:rPr lang="hu-HU" dirty="0" err="1"/>
              <a:t>Intelligence</a:t>
            </a:r>
            <a:r>
              <a:rPr lang="hu-HU" dirty="0"/>
              <a:t> </a:t>
            </a:r>
            <a:r>
              <a:rPr lang="hu-HU" dirty="0" err="1"/>
              <a:t>department</a:t>
            </a:r>
            <a:endParaRPr lang="hu-HU" dirty="0"/>
          </a:p>
          <a:p>
            <a:endParaRPr lang="hu-HU" dirty="0"/>
          </a:p>
          <a:p>
            <a:r>
              <a:rPr lang="hu-HU" dirty="0" err="1"/>
              <a:t>communication</a:t>
            </a:r>
            <a:r>
              <a:rPr lang="hu-HU" dirty="0"/>
              <a:t>: </a:t>
            </a:r>
            <a:r>
              <a:rPr lang="hu-HU" dirty="0" err="1"/>
              <a:t>coosp</a:t>
            </a:r>
            <a:endParaRPr lang="hu-HU" dirty="0"/>
          </a:p>
          <a:p>
            <a:endParaRPr lang="hu-HU" dirty="0"/>
          </a:p>
          <a:p>
            <a:r>
              <a:rPr lang="hu-HU" dirty="0">
                <a:hlinkClick r:id="rId3"/>
              </a:rPr>
              <a:t>inf.u-szeged.hu/~rfarkas/IHCI</a:t>
            </a:r>
            <a:endParaRPr lang="hu-HU" dirty="0"/>
          </a:p>
          <a:p>
            <a:endParaRPr lang="hu-HU" dirty="0"/>
          </a:p>
          <a:p>
            <a:r>
              <a:rPr lang="hu-HU" dirty="0" err="1"/>
              <a:t>lectures</a:t>
            </a:r>
            <a:r>
              <a:rPr lang="hu-HU" dirty="0"/>
              <a:t> in English,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choose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language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exam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172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E30DB0C-D654-48EE-A1E9-5B81D8FD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IHCI </a:t>
            </a:r>
            <a:r>
              <a:rPr lang="hu-HU" dirty="0" err="1"/>
              <a:t>lab</a:t>
            </a:r>
            <a:r>
              <a:rPr lang="hu-HU" dirty="0"/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981A4DD-5E16-47B9-BF39-C482ACA04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245"/>
            <a:ext cx="10515600" cy="1531092"/>
          </a:xfrm>
        </p:spPr>
        <p:txBody>
          <a:bodyPr>
            <a:normAutofit/>
          </a:bodyPr>
          <a:lstStyle/>
          <a:p>
            <a:r>
              <a:rPr lang="hu-HU" dirty="0"/>
              <a:t>Project </a:t>
            </a:r>
            <a:r>
              <a:rPr lang="hu-HU" dirty="0" err="1"/>
              <a:t>work</a:t>
            </a:r>
            <a:r>
              <a:rPr lang="hu-HU" dirty="0"/>
              <a:t> in </a:t>
            </a:r>
            <a:r>
              <a:rPr lang="hu-HU" dirty="0" err="1"/>
              <a:t>teams</a:t>
            </a:r>
            <a:r>
              <a:rPr lang="hu-HU" dirty="0"/>
              <a:t> of 2 </a:t>
            </a:r>
            <a:r>
              <a:rPr lang="hu-HU" dirty="0" err="1"/>
              <a:t>or</a:t>
            </a:r>
            <a:r>
              <a:rPr lang="hu-HU" dirty="0"/>
              <a:t> 3</a:t>
            </a:r>
          </a:p>
          <a:p>
            <a:r>
              <a:rPr lang="hu-HU" dirty="0" err="1"/>
              <a:t>Demo</a:t>
            </a:r>
            <a:r>
              <a:rPr lang="hu-HU" dirty="0"/>
              <a:t> </a:t>
            </a:r>
            <a:r>
              <a:rPr lang="hu-HU" dirty="0" err="1"/>
              <a:t>day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10th May!</a:t>
            </a:r>
          </a:p>
          <a:p>
            <a:r>
              <a:rPr lang="hu-HU" dirty="0"/>
              <a:t>Project status meeting </a:t>
            </a:r>
            <a:r>
              <a:rPr lang="hu-HU" dirty="0" err="1"/>
              <a:t>fortnightly</a:t>
            </a:r>
            <a:r>
              <a:rPr lang="hu-HU" dirty="0"/>
              <a:t> </a:t>
            </a:r>
          </a:p>
        </p:txBody>
      </p:sp>
      <p:pic>
        <p:nvPicPr>
          <p:cNvPr id="2050" name="Picture 2" descr="Misty Robotics Announces the New Misty II Personal Robot | Business Wire">
            <a:extLst>
              <a:ext uri="{FF2B5EF4-FFF2-40B4-BE49-F238E27FC236}">
                <a16:creationId xmlns:a16="http://schemas.microsoft.com/office/drawing/2014/main" id="{0D1F5973-D41F-4450-AB99-A80D50D8A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790" y="253284"/>
            <a:ext cx="5385710" cy="450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ECB951CC-F01E-68E2-B0A3-FB6600F7B1D7}"/>
              </a:ext>
            </a:extLst>
          </p:cNvPr>
          <p:cNvSpPr txBox="1"/>
          <p:nvPr/>
        </p:nvSpPr>
        <p:spPr>
          <a:xfrm>
            <a:off x="8026041" y="4932608"/>
            <a:ext cx="3061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Rock </a:t>
            </a:r>
            <a:r>
              <a:rPr lang="hu-HU" dirty="0" err="1"/>
              <a:t>paper</a:t>
            </a:r>
            <a:r>
              <a:rPr lang="hu-HU" dirty="0"/>
              <a:t> </a:t>
            </a:r>
            <a:r>
              <a:rPr lang="hu-HU" dirty="0" err="1"/>
              <a:t>scissors</a:t>
            </a:r>
            <a:endParaRPr lang="hu-HU" dirty="0"/>
          </a:p>
          <a:p>
            <a:r>
              <a:rPr lang="hu-HU" dirty="0"/>
              <a:t>„</a:t>
            </a:r>
            <a:r>
              <a:rPr lang="hu-HU" dirty="0" err="1"/>
              <a:t>Do</a:t>
            </a:r>
            <a:r>
              <a:rPr lang="hu-HU" dirty="0"/>
              <a:t> I show an </a:t>
            </a:r>
            <a:r>
              <a:rPr lang="hu-HU" dirty="0" err="1"/>
              <a:t>apple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a </a:t>
            </a:r>
            <a:r>
              <a:rPr lang="hu-HU" dirty="0" err="1"/>
              <a:t>key</a:t>
            </a:r>
            <a:r>
              <a:rPr lang="hu-HU" dirty="0"/>
              <a:t>?”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34AC7E3-7804-4764-E545-678D6E50B828}"/>
              </a:ext>
            </a:extLst>
          </p:cNvPr>
          <p:cNvSpPr txBox="1"/>
          <p:nvPr/>
        </p:nvSpPr>
        <p:spPr>
          <a:xfrm>
            <a:off x="2395471" y="4494727"/>
            <a:ext cx="32719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err="1"/>
              <a:t>Deepfake</a:t>
            </a:r>
            <a:r>
              <a:rPr lang="hu-HU" sz="2400" dirty="0"/>
              <a:t> video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 err="1"/>
              <a:t>Emotions</a:t>
            </a:r>
            <a:r>
              <a:rPr lang="hu-HU" sz="2400" dirty="0"/>
              <a:t> </a:t>
            </a:r>
            <a:r>
              <a:rPr lang="hu-HU" sz="2400" dirty="0" err="1"/>
              <a:t>from</a:t>
            </a:r>
            <a:r>
              <a:rPr lang="hu-HU" sz="2400" dirty="0"/>
              <a:t> </a:t>
            </a:r>
            <a:r>
              <a:rPr lang="hu-HU" sz="2400" dirty="0" err="1"/>
              <a:t>speech</a:t>
            </a:r>
            <a:endParaRPr lang="hu-H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400" dirty="0"/>
              <a:t>Seq2seq chatbot</a:t>
            </a:r>
          </a:p>
        </p:txBody>
      </p:sp>
    </p:spTree>
    <p:extLst>
      <p:ext uri="{BB962C8B-B14F-4D97-AF65-F5344CB8AC3E}">
        <p14:creationId xmlns:p14="http://schemas.microsoft.com/office/powerpoint/2010/main" val="324328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449924-4267-46B9-A2FB-13D20D06A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Grades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9623BD7-66EA-4F4D-AD16-5F85F11E3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MSc</a:t>
            </a:r>
            <a:r>
              <a:rPr lang="hu-HU" dirty="0"/>
              <a:t> </a:t>
            </a:r>
            <a:r>
              <a:rPr lang="hu-HU" dirty="0" err="1"/>
              <a:t>students</a:t>
            </a:r>
            <a:r>
              <a:rPr lang="hu-HU" dirty="0"/>
              <a:t>:</a:t>
            </a:r>
          </a:p>
          <a:p>
            <a:pPr lvl="1"/>
            <a:r>
              <a:rPr lang="hu-HU" dirty="0" err="1"/>
              <a:t>Lectures</a:t>
            </a:r>
            <a:r>
              <a:rPr lang="hu-HU" dirty="0"/>
              <a:t>: </a:t>
            </a:r>
            <a:r>
              <a:rPr lang="hu-HU" dirty="0" err="1"/>
              <a:t>oral</a:t>
            </a:r>
            <a:r>
              <a:rPr lang="hu-HU" dirty="0"/>
              <a:t> </a:t>
            </a:r>
            <a:r>
              <a:rPr lang="hu-HU" dirty="0" err="1"/>
              <a:t>exam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lecture</a:t>
            </a:r>
            <a:r>
              <a:rPr lang="hu-HU" dirty="0"/>
              <a:t> </a:t>
            </a:r>
            <a:r>
              <a:rPr lang="hu-HU" dirty="0" err="1"/>
              <a:t>topics</a:t>
            </a:r>
            <a:endParaRPr lang="hu-HU" dirty="0"/>
          </a:p>
          <a:p>
            <a:pPr lvl="1"/>
            <a:r>
              <a:rPr lang="hu-HU" dirty="0" err="1"/>
              <a:t>Lab</a:t>
            </a:r>
            <a:r>
              <a:rPr lang="hu-HU" dirty="0"/>
              <a:t>: project </a:t>
            </a:r>
            <a:r>
              <a:rPr lang="hu-HU" dirty="0" err="1"/>
              <a:t>demo</a:t>
            </a:r>
            <a:endParaRPr lang="hu-HU" dirty="0"/>
          </a:p>
          <a:p>
            <a:endParaRPr lang="hu-HU" dirty="0"/>
          </a:p>
          <a:p>
            <a:r>
              <a:rPr lang="hu-HU" dirty="0"/>
              <a:t>PhD </a:t>
            </a:r>
            <a:r>
              <a:rPr lang="hu-HU" dirty="0" err="1"/>
              <a:t>students</a:t>
            </a:r>
            <a:r>
              <a:rPr lang="hu-HU" dirty="0"/>
              <a:t>:</a:t>
            </a:r>
          </a:p>
          <a:p>
            <a:r>
              <a:rPr lang="hu-HU" dirty="0" err="1"/>
              <a:t>Single</a:t>
            </a:r>
            <a:r>
              <a:rPr lang="hu-HU" dirty="0"/>
              <a:t> </a:t>
            </a:r>
            <a:r>
              <a:rPr lang="hu-HU" dirty="0" err="1"/>
              <a:t>grade</a:t>
            </a:r>
            <a:r>
              <a:rPr lang="hu-HU" dirty="0"/>
              <a:t> </a:t>
            </a:r>
            <a:r>
              <a:rPr lang="hu-HU" dirty="0" err="1"/>
              <a:t>from</a:t>
            </a:r>
            <a:endParaRPr lang="hu-HU" dirty="0"/>
          </a:p>
          <a:p>
            <a:pPr lvl="1"/>
            <a:r>
              <a:rPr lang="hu-HU" dirty="0" err="1"/>
              <a:t>oral</a:t>
            </a:r>
            <a:r>
              <a:rPr lang="hu-HU" dirty="0"/>
              <a:t> </a:t>
            </a:r>
            <a:r>
              <a:rPr lang="hu-HU" dirty="0" err="1"/>
              <a:t>exam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lecture</a:t>
            </a:r>
            <a:r>
              <a:rPr lang="hu-HU" dirty="0"/>
              <a:t> </a:t>
            </a:r>
            <a:r>
              <a:rPr lang="hu-HU" dirty="0" err="1"/>
              <a:t>topics</a:t>
            </a:r>
            <a:endParaRPr lang="hu-HU" dirty="0"/>
          </a:p>
          <a:p>
            <a:pPr lvl="1"/>
            <a:r>
              <a:rPr lang="hu-HU" dirty="0"/>
              <a:t>project </a:t>
            </a:r>
            <a:r>
              <a:rPr lang="hu-HU" dirty="0" err="1"/>
              <a:t>demo</a:t>
            </a:r>
            <a:endParaRPr lang="hu-HU" dirty="0"/>
          </a:p>
          <a:p>
            <a:pPr lvl="1"/>
            <a:r>
              <a:rPr lang="hu-HU" dirty="0" err="1"/>
              <a:t>paper</a:t>
            </a:r>
            <a:r>
              <a:rPr lang="hu-HU" dirty="0"/>
              <a:t>/</a:t>
            </a:r>
            <a:r>
              <a:rPr lang="hu-HU" dirty="0" err="1"/>
              <a:t>topic</a:t>
            </a:r>
            <a:r>
              <a:rPr lang="hu-HU" dirty="0"/>
              <a:t> </a:t>
            </a:r>
            <a:r>
              <a:rPr lang="hu-HU" dirty="0" err="1"/>
              <a:t>presentation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2742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109</Words>
  <Application>Microsoft Office PowerPoint</Application>
  <PresentationFormat>Szélesvásznú</PresentationFormat>
  <Paragraphs>30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Intelligent Human-Computer Interactions</vt:lpstr>
      <vt:lpstr>admin</vt:lpstr>
      <vt:lpstr>IHCI lab </vt:lpstr>
      <vt:lpstr>Grades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Human-Computer Interactions</dc:title>
  <dc:creator>Dr. Farkas Richárd József</dc:creator>
  <cp:lastModifiedBy>Dr. Farkas Richárd József</cp:lastModifiedBy>
  <cp:revision>2</cp:revision>
  <dcterms:created xsi:type="dcterms:W3CDTF">2022-02-08T10:13:09Z</dcterms:created>
  <dcterms:modified xsi:type="dcterms:W3CDTF">2023-02-07T19:52:52Z</dcterms:modified>
</cp:coreProperties>
</file>