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5"/>
  </p:normalViewPr>
  <p:slideViewPr>
    <p:cSldViewPr snapToGrid="0" snapToObjects="1">
      <p:cViewPr>
        <p:scale>
          <a:sx n="91" d="100"/>
          <a:sy n="91" d="100"/>
        </p:scale>
        <p:origin x="-341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B485A-F945-DD49-BE68-F0DEC362EDF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42922-2D54-4542-8DCF-BD6EDAD27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45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42922-2D54-4542-8DCF-BD6EDAD271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5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9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6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6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8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5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4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6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7B39B-FAAA-6349-9A75-EEFDB09E11C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87470-D675-654C-8A5C-6733B8430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1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ngyav@inf.u-szeged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ics.uci.edu/ml/datasets.html" TargetMode="External"/><Relationship Id="rId2" Type="http://schemas.openxmlformats.org/officeDocument/2006/relationships/hyperlink" Target="https://www.kag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aggle.com/c/house-prices-advanced-regression-techniques" TargetMode="External"/><Relationship Id="rId5" Type="http://schemas.openxmlformats.org/officeDocument/2006/relationships/hyperlink" Target="https://www.kaggle.com/c/leaf-classification" TargetMode="External"/><Relationship Id="rId4" Type="http://schemas.openxmlformats.org/officeDocument/2006/relationships/hyperlink" Target="https://www.kaggle.com/c/sentiment-analysis-on-movie-review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Machine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 project</a:t>
            </a:r>
            <a:br>
              <a:rPr lang="hu-HU" dirty="0" smtClean="0"/>
            </a:br>
            <a:r>
              <a:rPr lang="hu-HU" sz="3200" b="1" dirty="0" err="1" smtClean="0"/>
              <a:t>excersie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 smtClean="0"/>
              <a:t>End-to-end</a:t>
            </a:r>
            <a:r>
              <a:rPr lang="hu-HU" dirty="0" smtClean="0"/>
              <a:t> </a:t>
            </a:r>
            <a:r>
              <a:rPr lang="hu-HU" dirty="0" err="1" smtClean="0"/>
              <a:t>solution</a:t>
            </a:r>
            <a:r>
              <a:rPr lang="hu-HU" dirty="0" smtClean="0"/>
              <a:t> of an </a:t>
            </a:r>
            <a:r>
              <a:rPr lang="hu-HU" dirty="0" err="1" smtClean="0"/>
              <a:t>arbitrary</a:t>
            </a:r>
            <a:r>
              <a:rPr lang="hu-HU" dirty="0" smtClean="0"/>
              <a:t> </a:t>
            </a:r>
            <a:r>
              <a:rPr lang="hu-HU" dirty="0" err="1" smtClean="0"/>
              <a:t>supervised</a:t>
            </a:r>
            <a:r>
              <a:rPr lang="hu-HU" dirty="0" smtClean="0"/>
              <a:t> </a:t>
            </a:r>
            <a:r>
              <a:rPr lang="hu-HU" dirty="0" err="1" smtClean="0"/>
              <a:t>machine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endParaRPr lang="en-US" dirty="0" smtClean="0"/>
          </a:p>
          <a:p>
            <a:pPr lvl="1"/>
            <a:r>
              <a:rPr lang="en-US" dirty="0"/>
              <a:t>2 </a:t>
            </a:r>
            <a:r>
              <a:rPr lang="hu-HU" dirty="0" err="1" smtClean="0"/>
              <a:t>students</a:t>
            </a:r>
            <a:r>
              <a:rPr lang="hu-HU" dirty="0" smtClean="0"/>
              <a:t> = 1 team</a:t>
            </a:r>
            <a:endParaRPr lang="en-US" dirty="0"/>
          </a:p>
          <a:p>
            <a:pPr lvl="2"/>
            <a:r>
              <a:rPr lang="hu-HU" dirty="0" smtClean="0"/>
              <a:t>The 2 team </a:t>
            </a:r>
            <a:r>
              <a:rPr lang="hu-HU" dirty="0" err="1" smtClean="0"/>
              <a:t>members</a:t>
            </a:r>
            <a:r>
              <a:rPr lang="hu-HU" dirty="0" smtClean="0"/>
              <a:t> has </a:t>
            </a:r>
            <a:r>
              <a:rPr lang="hu-HU" dirty="0" err="1" smtClean="0"/>
              <a:t>got</a:t>
            </a:r>
            <a:r>
              <a:rPr lang="hu-HU" dirty="0" smtClean="0"/>
              <a:t> </a:t>
            </a:r>
            <a:r>
              <a:rPr lang="hu-HU" dirty="0" err="1" smtClean="0"/>
              <a:t>dedicated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and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work</a:t>
            </a:r>
            <a:r>
              <a:rPr lang="hu-HU" dirty="0" smtClean="0"/>
              <a:t> </a:t>
            </a:r>
            <a:r>
              <a:rPr lang="hu-HU" dirty="0" err="1" smtClean="0"/>
              <a:t>independently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each</a:t>
            </a:r>
            <a:r>
              <a:rPr lang="hu-HU" dirty="0" smtClean="0"/>
              <a:t> </a:t>
            </a:r>
            <a:r>
              <a:rPr lang="hu-HU" dirty="0" err="1" smtClean="0"/>
              <a:t>other</a:t>
            </a:r>
            <a:endParaRPr lang="en-US" dirty="0"/>
          </a:p>
          <a:p>
            <a:pPr lvl="2"/>
            <a:r>
              <a:rPr lang="hu-HU" dirty="0" smtClean="0"/>
              <a:t>„</a:t>
            </a:r>
            <a:r>
              <a:rPr lang="hu-HU" dirty="0" err="1" smtClean="0"/>
              <a:t>registering</a:t>
            </a:r>
            <a:r>
              <a:rPr lang="hu-HU" dirty="0" smtClean="0"/>
              <a:t>” </a:t>
            </a:r>
            <a:r>
              <a:rPr lang="hu-HU" dirty="0" err="1" smtClean="0"/>
              <a:t>as</a:t>
            </a:r>
            <a:r>
              <a:rPr lang="hu-HU" dirty="0" smtClean="0"/>
              <a:t> a team: </a:t>
            </a:r>
            <a:r>
              <a:rPr lang="hu-HU" dirty="0" err="1" smtClean="0"/>
              <a:t>until</a:t>
            </a:r>
            <a:r>
              <a:rPr lang="hu-HU" dirty="0" smtClean="0"/>
              <a:t> 13/03/</a:t>
            </a:r>
            <a:r>
              <a:rPr lang="en-US" dirty="0" smtClean="0"/>
              <a:t>2017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en-US" dirty="0" smtClean="0"/>
              <a:t> e-mail</a:t>
            </a:r>
            <a:r>
              <a:rPr lang="hu-HU" dirty="0" smtClean="0"/>
              <a:t> </a:t>
            </a:r>
            <a:r>
              <a:rPr lang="hu-HU" dirty="0" err="1" smtClean="0">
                <a:hlinkClick r:id="rId2"/>
              </a:rPr>
              <a:t>rfarkas</a:t>
            </a:r>
            <a:r>
              <a:rPr lang="en-US" dirty="0" smtClean="0">
                <a:hlinkClick r:id="rId2"/>
              </a:rPr>
              <a:t>@inf.u-szeged.hu</a:t>
            </a:r>
            <a:endParaRPr lang="en-US" dirty="0"/>
          </a:p>
          <a:p>
            <a:pPr lvl="2"/>
            <a:r>
              <a:rPr lang="hu-HU" dirty="0" err="1" smtClean="0"/>
              <a:t>otherwise</a:t>
            </a:r>
            <a:r>
              <a:rPr lang="hu-HU" dirty="0" smtClean="0"/>
              <a:t> random </a:t>
            </a:r>
            <a:r>
              <a:rPr lang="hu-HU" dirty="0" err="1" smtClean="0"/>
              <a:t>teams</a:t>
            </a:r>
            <a:endParaRPr lang="en-US" dirty="0"/>
          </a:p>
          <a:p>
            <a:pPr lvl="1"/>
            <a:r>
              <a:rPr lang="hu-HU" dirty="0" err="1" smtClean="0"/>
              <a:t>Tasks</a:t>
            </a:r>
            <a:r>
              <a:rPr lang="hu-HU" dirty="0" smtClean="0"/>
              <a:t>:</a:t>
            </a:r>
          </a:p>
          <a:p>
            <a:pPr lvl="2"/>
            <a:r>
              <a:rPr lang="hu-HU" dirty="0" err="1" smtClean="0"/>
              <a:t>Task</a:t>
            </a:r>
            <a:r>
              <a:rPr lang="hu-HU" dirty="0" smtClean="0"/>
              <a:t> </a:t>
            </a:r>
            <a:r>
              <a:rPr lang="hu-HU" dirty="0" err="1" smtClean="0"/>
              <a:t>selection</a:t>
            </a:r>
            <a:r>
              <a:rPr lang="hu-HU" dirty="0" smtClean="0"/>
              <a:t> and </a:t>
            </a:r>
            <a:r>
              <a:rPr lang="hu-HU" dirty="0" err="1" smtClean="0"/>
              <a:t>planning</a:t>
            </a:r>
            <a:r>
              <a:rPr lang="hu-HU" dirty="0" smtClean="0"/>
              <a:t> </a:t>
            </a:r>
          </a:p>
          <a:p>
            <a:pPr lvl="2"/>
            <a:r>
              <a:rPr lang="hu-HU" dirty="0" smtClean="0"/>
              <a:t>Data </a:t>
            </a:r>
            <a:r>
              <a:rPr lang="hu-HU" dirty="0" err="1" smtClean="0"/>
              <a:t>preprocessing</a:t>
            </a:r>
            <a:r>
              <a:rPr lang="hu-HU" dirty="0" smtClean="0"/>
              <a:t>, </a:t>
            </a:r>
            <a:r>
              <a:rPr lang="hu-HU" dirty="0" err="1" smtClean="0"/>
              <a:t>feature</a:t>
            </a:r>
            <a:r>
              <a:rPr lang="hu-HU" dirty="0" smtClean="0"/>
              <a:t> </a:t>
            </a:r>
            <a:r>
              <a:rPr lang="hu-HU" dirty="0" err="1" smtClean="0"/>
              <a:t>extraction</a:t>
            </a:r>
            <a:endParaRPr lang="en-US" dirty="0" smtClean="0"/>
          </a:p>
          <a:p>
            <a:pPr lvl="2"/>
            <a:r>
              <a:rPr lang="hu-HU" dirty="0" smtClean="0"/>
              <a:t>Modell </a:t>
            </a:r>
            <a:r>
              <a:rPr lang="hu-HU" dirty="0" err="1" smtClean="0"/>
              <a:t>comparison</a:t>
            </a:r>
            <a:r>
              <a:rPr lang="hu-HU" dirty="0" smtClean="0"/>
              <a:t>, </a:t>
            </a:r>
            <a:r>
              <a:rPr lang="hu-HU" dirty="0" err="1" smtClean="0"/>
              <a:t>evaluation</a:t>
            </a:r>
            <a:endParaRPr lang="en-US" dirty="0" smtClean="0"/>
          </a:p>
          <a:p>
            <a:pPr lvl="2"/>
            <a:r>
              <a:rPr lang="hu-HU" dirty="0" err="1" smtClean="0"/>
              <a:t>Presentation</a:t>
            </a:r>
            <a:r>
              <a:rPr lang="hu-HU" dirty="0" smtClean="0"/>
              <a:t> (8-10min / team)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last</a:t>
            </a:r>
            <a:r>
              <a:rPr lang="hu-HU" dirty="0" smtClean="0"/>
              <a:t> </a:t>
            </a:r>
            <a:r>
              <a:rPr lang="hu-HU" dirty="0" err="1" smtClean="0"/>
              <a:t>week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semester</a:t>
            </a:r>
            <a:endParaRPr lang="en-US" dirty="0" smtClean="0"/>
          </a:p>
          <a:p>
            <a:pPr lvl="1"/>
            <a:r>
              <a:rPr lang="en-US" dirty="0" smtClean="0"/>
              <a:t>Max </a:t>
            </a:r>
            <a:r>
              <a:rPr lang="en-US" dirty="0" smtClean="0"/>
              <a:t>25 </a:t>
            </a:r>
            <a:r>
              <a:rPr lang="hu-HU" dirty="0" err="1" smtClean="0"/>
              <a:t>scores</a:t>
            </a:r>
            <a:r>
              <a:rPr lang="en-US" dirty="0" smtClean="0"/>
              <a:t> </a:t>
            </a:r>
            <a:r>
              <a:rPr lang="en-US" dirty="0" smtClean="0"/>
              <a:t>/ Min </a:t>
            </a:r>
            <a:r>
              <a:rPr lang="en-US" dirty="0" smtClean="0"/>
              <a:t>12.5</a:t>
            </a:r>
            <a:r>
              <a:rPr lang="hu-HU" dirty="0" smtClean="0"/>
              <a:t> </a:t>
            </a:r>
            <a:r>
              <a:rPr lang="hu-HU" dirty="0" err="1" smtClean="0"/>
              <a:t>scores</a:t>
            </a:r>
            <a:endParaRPr lang="en-US" dirty="0" smtClean="0"/>
          </a:p>
          <a:p>
            <a:pPr lvl="1"/>
            <a:r>
              <a:rPr lang="hu-HU" dirty="0" err="1" smtClean="0"/>
              <a:t>Implementation</a:t>
            </a:r>
            <a:endParaRPr lang="en-US" dirty="0" smtClean="0"/>
          </a:p>
          <a:p>
            <a:pPr lvl="2"/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programming</a:t>
            </a:r>
            <a:r>
              <a:rPr lang="hu-HU" dirty="0" smtClean="0"/>
              <a:t> </a:t>
            </a:r>
            <a:r>
              <a:rPr lang="hu-HU" dirty="0" err="1" smtClean="0"/>
              <a:t>language</a:t>
            </a:r>
            <a:r>
              <a:rPr lang="hu-HU" dirty="0" smtClean="0"/>
              <a:t>,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machine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tool</a:t>
            </a:r>
            <a:endParaRPr lang="en-US" dirty="0" smtClean="0"/>
          </a:p>
          <a:p>
            <a:pPr lvl="2"/>
            <a:r>
              <a:rPr lang="hu-HU" dirty="0" err="1" smtClean="0"/>
              <a:t>Results</a:t>
            </a:r>
            <a:r>
              <a:rPr lang="hu-HU" dirty="0" smtClean="0"/>
              <a:t>, </a:t>
            </a:r>
            <a:r>
              <a:rPr lang="hu-HU" dirty="0" err="1" smtClean="0"/>
              <a:t>discussions</a:t>
            </a:r>
            <a:r>
              <a:rPr lang="hu-HU" dirty="0" smtClean="0"/>
              <a:t> and </a:t>
            </a:r>
            <a:r>
              <a:rPr lang="hu-HU" dirty="0" err="1" smtClean="0"/>
              <a:t>reasons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understood</a:t>
            </a:r>
            <a:r>
              <a:rPr lang="hu-HU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2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13/03/</a:t>
            </a:r>
            <a:r>
              <a:rPr lang="en-US" dirty="0" smtClean="0"/>
              <a:t>2017</a:t>
            </a:r>
            <a:r>
              <a:rPr lang="hu-HU" dirty="0" smtClean="0"/>
              <a:t> team </a:t>
            </a:r>
            <a:r>
              <a:rPr lang="hu-HU" dirty="0" err="1" smtClean="0"/>
              <a:t>registration</a:t>
            </a:r>
            <a:r>
              <a:rPr lang="en-US" dirty="0" smtClean="0"/>
              <a:t> </a:t>
            </a:r>
            <a:r>
              <a:rPr lang="en-US" dirty="0" smtClean="0"/>
              <a:t>(e-mail)</a:t>
            </a:r>
            <a:endParaRPr lang="en-US" dirty="0"/>
          </a:p>
          <a:p>
            <a:r>
              <a:rPr lang="hu-HU" dirty="0" smtClean="0"/>
              <a:t>20/03/2017 </a:t>
            </a:r>
            <a:r>
              <a:rPr lang="hu-HU" dirty="0" err="1" smtClean="0"/>
              <a:t>task</a:t>
            </a:r>
            <a:r>
              <a:rPr lang="hu-HU" dirty="0" smtClean="0"/>
              <a:t> </a:t>
            </a:r>
            <a:r>
              <a:rPr lang="hu-HU" dirty="0" err="1" smtClean="0"/>
              <a:t>selection</a:t>
            </a:r>
            <a:r>
              <a:rPr lang="en-US" dirty="0" smtClean="0"/>
              <a:t> </a:t>
            </a:r>
            <a:r>
              <a:rPr lang="en-US" dirty="0" smtClean="0"/>
              <a:t>(e-mail</a:t>
            </a:r>
            <a:r>
              <a:rPr lang="en-US" dirty="0" smtClean="0"/>
              <a:t>)</a:t>
            </a:r>
            <a:r>
              <a:rPr lang="hu-HU" dirty="0" smtClean="0"/>
              <a:t> – link</a:t>
            </a:r>
          </a:p>
          <a:p>
            <a:r>
              <a:rPr lang="hu-HU" dirty="0" smtClean="0"/>
              <a:t>03/04/2017</a:t>
            </a:r>
            <a:r>
              <a:rPr lang="en-US" dirty="0" smtClean="0"/>
              <a:t> </a:t>
            </a:r>
            <a:r>
              <a:rPr lang="hu-HU" dirty="0" smtClean="0"/>
              <a:t>project </a:t>
            </a:r>
            <a:r>
              <a:rPr lang="hu-HU" dirty="0" err="1" smtClean="0"/>
              <a:t>plan</a:t>
            </a:r>
            <a:r>
              <a:rPr lang="en-US" dirty="0" smtClean="0"/>
              <a:t> </a:t>
            </a:r>
            <a:r>
              <a:rPr lang="en-US" dirty="0" smtClean="0"/>
              <a:t>(e-mail</a:t>
            </a:r>
            <a:r>
              <a:rPr lang="en-US" dirty="0" smtClean="0"/>
              <a:t>)</a:t>
            </a:r>
            <a:r>
              <a:rPr lang="hu-HU" dirty="0" smtClean="0"/>
              <a:t> – 2 </a:t>
            </a:r>
            <a:r>
              <a:rPr lang="hu-HU" dirty="0" err="1" smtClean="0"/>
              <a:t>pages</a:t>
            </a:r>
            <a:endParaRPr lang="hu-HU" dirty="0" smtClean="0"/>
          </a:p>
          <a:p>
            <a:r>
              <a:rPr lang="hu-HU" dirty="0" smtClean="0"/>
              <a:t>14/05/2017 </a:t>
            </a:r>
            <a:r>
              <a:rPr lang="hu-HU" dirty="0" err="1" smtClean="0"/>
              <a:t>deliverables</a:t>
            </a:r>
            <a:r>
              <a:rPr lang="hu-HU" dirty="0" smtClean="0"/>
              <a:t> (e-mail) – </a:t>
            </a:r>
            <a:r>
              <a:rPr lang="hu-HU" dirty="0" err="1" smtClean="0"/>
              <a:t>codes</a:t>
            </a:r>
            <a:r>
              <a:rPr lang="hu-HU" dirty="0" smtClean="0"/>
              <a:t>/</a:t>
            </a:r>
            <a:r>
              <a:rPr lang="hu-HU" dirty="0" err="1" smtClean="0"/>
              <a:t>scripts</a:t>
            </a:r>
            <a:r>
              <a:rPr lang="hu-HU" dirty="0" smtClean="0"/>
              <a:t>, </a:t>
            </a:r>
            <a:r>
              <a:rPr lang="hu-HU" dirty="0" err="1" smtClean="0"/>
              <a:t>data</a:t>
            </a:r>
            <a:r>
              <a:rPr lang="hu-HU" dirty="0" smtClean="0"/>
              <a:t>, </a:t>
            </a:r>
            <a:r>
              <a:rPr lang="hu-HU" dirty="0" err="1" smtClean="0"/>
              <a:t>results</a:t>
            </a:r>
            <a:endParaRPr lang="hu-HU" dirty="0" smtClean="0"/>
          </a:p>
          <a:p>
            <a:r>
              <a:rPr lang="hu-HU" dirty="0" smtClean="0"/>
              <a:t>16?/05/2017 </a:t>
            </a:r>
            <a:r>
              <a:rPr lang="hu-HU" dirty="0" err="1" smtClean="0"/>
              <a:t>presentation</a:t>
            </a:r>
            <a:r>
              <a:rPr lang="hu-HU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75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Overall:</a:t>
            </a:r>
            <a:r>
              <a:rPr lang="en-US" dirty="0" smtClean="0"/>
              <a:t> 12.5/25</a:t>
            </a:r>
            <a:r>
              <a:rPr lang="hu-HU" dirty="0" smtClean="0"/>
              <a:t> </a:t>
            </a:r>
            <a:r>
              <a:rPr lang="hu-HU" dirty="0" err="1" smtClean="0"/>
              <a:t>scores</a:t>
            </a:r>
            <a:endParaRPr lang="en-US" dirty="0" smtClean="0"/>
          </a:p>
          <a:p>
            <a:r>
              <a:rPr lang="hu-HU" dirty="0" err="1" smtClean="0"/>
              <a:t>Complexity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endParaRPr lang="en-US" dirty="0"/>
          </a:p>
          <a:p>
            <a:pPr lvl="1"/>
            <a:r>
              <a:rPr lang="hu-HU" dirty="0" err="1" smtClean="0"/>
              <a:t>Motivation</a:t>
            </a:r>
            <a:endParaRPr lang="en-US" dirty="0" smtClean="0"/>
          </a:p>
          <a:p>
            <a:pPr lvl="1"/>
            <a:r>
              <a:rPr lang="hu-HU" dirty="0" err="1" smtClean="0"/>
              <a:t>Preprocessing</a:t>
            </a:r>
            <a:endParaRPr lang="en-US" dirty="0" smtClean="0"/>
          </a:p>
          <a:p>
            <a:pPr lvl="2"/>
            <a:r>
              <a:rPr lang="hu-HU" dirty="0" smtClean="0"/>
              <a:t>Data </a:t>
            </a:r>
            <a:r>
              <a:rPr lang="hu-HU" dirty="0" err="1" smtClean="0"/>
              <a:t>records</a:t>
            </a:r>
            <a:r>
              <a:rPr lang="en-US" dirty="0" smtClean="0"/>
              <a:t> </a:t>
            </a:r>
            <a:r>
              <a:rPr lang="en-US" dirty="0" smtClean="0"/>
              <a:t>vs. </a:t>
            </a:r>
            <a:r>
              <a:rPr lang="hu-HU" dirty="0" smtClean="0"/>
              <a:t>Text/image/</a:t>
            </a:r>
            <a:r>
              <a:rPr lang="hu-HU" dirty="0" err="1" smtClean="0"/>
              <a:t>sound</a:t>
            </a:r>
            <a:endParaRPr lang="en-US" dirty="0" smtClean="0"/>
          </a:p>
          <a:p>
            <a:pPr lvl="2"/>
            <a:r>
              <a:rPr lang="hu-HU" dirty="0" err="1" smtClean="0"/>
              <a:t>Noise</a:t>
            </a:r>
            <a:r>
              <a:rPr lang="hu-HU" dirty="0" smtClean="0"/>
              <a:t> </a:t>
            </a:r>
            <a:r>
              <a:rPr lang="hu-HU" dirty="0" err="1" smtClean="0"/>
              <a:t>reduction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Baseline </a:t>
            </a:r>
            <a:r>
              <a:rPr lang="hu-HU" dirty="0" err="1" smtClean="0"/>
              <a:t>methods</a:t>
            </a:r>
            <a:endParaRPr lang="hu-HU" dirty="0" smtClean="0"/>
          </a:p>
          <a:p>
            <a:pPr lvl="1"/>
            <a:r>
              <a:rPr lang="hu-HU" dirty="0" err="1" smtClean="0"/>
              <a:t>Team-level</a:t>
            </a:r>
            <a:r>
              <a:rPr lang="hu-HU" dirty="0" smtClean="0"/>
              <a:t> </a:t>
            </a:r>
            <a:r>
              <a:rPr lang="hu-HU" dirty="0" err="1"/>
              <a:t>score</a:t>
            </a:r>
            <a:r>
              <a:rPr lang="hu-HU" dirty="0"/>
              <a:t> (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plan</a:t>
            </a:r>
            <a:r>
              <a:rPr lang="hu-HU" dirty="0"/>
              <a:t>)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9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Feature</a:t>
            </a:r>
            <a:r>
              <a:rPr lang="hu-HU" dirty="0" smtClean="0"/>
              <a:t> </a:t>
            </a:r>
            <a:r>
              <a:rPr lang="hu-HU" dirty="0" err="1" smtClean="0"/>
              <a:t>extraction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1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r>
              <a:rPr lang="hu-HU" dirty="0" smtClean="0"/>
              <a:t>team </a:t>
            </a:r>
            <a:r>
              <a:rPr lang="hu-HU" dirty="0" err="1" smtClean="0"/>
              <a:t>member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precalculated</a:t>
            </a:r>
            <a:r>
              <a:rPr lang="hu-HU" dirty="0" smtClean="0"/>
              <a:t> </a:t>
            </a:r>
            <a:r>
              <a:rPr lang="hu-HU" dirty="0" err="1" smtClean="0"/>
              <a:t>features</a:t>
            </a:r>
            <a:r>
              <a:rPr lang="en-US" dirty="0" smtClean="0"/>
              <a:t>: 0</a:t>
            </a:r>
            <a:endParaRPr lang="en-US" dirty="0" smtClean="0"/>
          </a:p>
          <a:p>
            <a:pPr lvl="1"/>
            <a:r>
              <a:rPr lang="hu-HU" dirty="0" err="1" smtClean="0"/>
              <a:t>Simple</a:t>
            </a:r>
            <a:r>
              <a:rPr lang="hu-HU" dirty="0" smtClean="0"/>
              <a:t> </a:t>
            </a:r>
            <a:r>
              <a:rPr lang="hu-HU" dirty="0" err="1" smtClean="0"/>
              <a:t>own</a:t>
            </a:r>
            <a:r>
              <a:rPr lang="hu-HU" dirty="0" smtClean="0"/>
              <a:t> </a:t>
            </a:r>
            <a:r>
              <a:rPr lang="hu-HU" dirty="0" err="1" smtClean="0"/>
              <a:t>features</a:t>
            </a:r>
            <a:r>
              <a:rPr lang="en-US" dirty="0" smtClean="0"/>
              <a:t>: 2.5</a:t>
            </a:r>
            <a:endParaRPr lang="en-US" dirty="0" smtClean="0"/>
          </a:p>
          <a:p>
            <a:pPr lvl="1"/>
            <a:r>
              <a:rPr lang="hu-HU" dirty="0" err="1" smtClean="0"/>
              <a:t>Novel</a:t>
            </a:r>
            <a:r>
              <a:rPr lang="hu-HU" dirty="0" smtClean="0"/>
              <a:t> </a:t>
            </a:r>
            <a:r>
              <a:rPr lang="hu-HU" dirty="0" err="1" smtClean="0"/>
              <a:t>features</a:t>
            </a:r>
            <a:r>
              <a:rPr lang="hu-HU" dirty="0" smtClean="0"/>
              <a:t> and/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feature</a:t>
            </a:r>
            <a:r>
              <a:rPr lang="hu-HU" dirty="0" smtClean="0"/>
              <a:t> </a:t>
            </a:r>
            <a:r>
              <a:rPr lang="hu-HU" dirty="0" err="1" smtClean="0"/>
              <a:t>combinations</a:t>
            </a:r>
            <a:r>
              <a:rPr lang="en-US" dirty="0" smtClean="0"/>
              <a:t>: </a:t>
            </a:r>
            <a:r>
              <a:rPr lang="en-US" dirty="0" smtClean="0"/>
              <a:t>+</a:t>
            </a:r>
            <a:r>
              <a:rPr lang="en-US" dirty="0" smtClean="0"/>
              <a:t>2.5</a:t>
            </a:r>
            <a:endParaRPr lang="en-US" dirty="0" smtClean="0"/>
          </a:p>
          <a:p>
            <a:r>
              <a:rPr lang="hu-HU" dirty="0" err="1" smtClean="0"/>
              <a:t>Machine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approaches</a:t>
            </a:r>
            <a:r>
              <a:rPr lang="hu-HU" dirty="0" smtClean="0"/>
              <a:t> and </a:t>
            </a:r>
            <a:r>
              <a:rPr lang="hu-HU" dirty="0" err="1" smtClean="0"/>
              <a:t>meta-parameter</a:t>
            </a:r>
            <a:r>
              <a:rPr lang="hu-HU" dirty="0" smtClean="0"/>
              <a:t> </a:t>
            </a:r>
            <a:r>
              <a:rPr lang="hu-HU" dirty="0" err="1" smtClean="0"/>
              <a:t>tuning</a:t>
            </a:r>
            <a:r>
              <a:rPr lang="en-US" dirty="0" smtClean="0"/>
              <a:t> (</a:t>
            </a:r>
            <a:r>
              <a:rPr lang="hu-HU" dirty="0" smtClean="0"/>
              <a:t>2. team </a:t>
            </a:r>
            <a:r>
              <a:rPr lang="hu-HU" dirty="0" err="1" smtClean="0"/>
              <a:t>member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hu-HU" dirty="0" err="1" smtClean="0"/>
              <a:t>Wrong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en-US" dirty="0" smtClean="0"/>
              <a:t>: </a:t>
            </a:r>
            <a:r>
              <a:rPr lang="en-US" dirty="0" smtClean="0"/>
              <a:t>0p</a:t>
            </a:r>
          </a:p>
          <a:p>
            <a:pPr lvl="1"/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en-US" dirty="0" smtClean="0"/>
              <a:t>: </a:t>
            </a:r>
            <a:r>
              <a:rPr lang="en-US" dirty="0" smtClean="0"/>
              <a:t>0p</a:t>
            </a:r>
            <a:endParaRPr lang="en-US" dirty="0"/>
          </a:p>
          <a:p>
            <a:pPr lvl="1"/>
            <a:r>
              <a:rPr lang="hu-HU" dirty="0" err="1" smtClean="0"/>
              <a:t>Comparision</a:t>
            </a:r>
            <a:r>
              <a:rPr lang="hu-HU" dirty="0" smtClean="0"/>
              <a:t> of </a:t>
            </a:r>
            <a:r>
              <a:rPr lang="hu-HU" dirty="0" err="1" smtClean="0"/>
              <a:t>various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en-US" dirty="0" smtClean="0"/>
              <a:t>: </a:t>
            </a:r>
            <a:r>
              <a:rPr lang="en-US" dirty="0"/>
              <a:t>+2.5p</a:t>
            </a:r>
          </a:p>
          <a:p>
            <a:pPr lvl="1"/>
            <a:r>
              <a:rPr lang="hu-HU" dirty="0" err="1" smtClean="0"/>
              <a:t>Extensive</a:t>
            </a:r>
            <a:r>
              <a:rPr lang="hu-HU" dirty="0" smtClean="0"/>
              <a:t> </a:t>
            </a:r>
            <a:r>
              <a:rPr lang="hu-HU" dirty="0" err="1" smtClean="0"/>
              <a:t>parameter</a:t>
            </a:r>
            <a:r>
              <a:rPr lang="hu-HU" dirty="0" smtClean="0"/>
              <a:t> </a:t>
            </a:r>
            <a:r>
              <a:rPr lang="hu-HU" dirty="0" err="1" smtClean="0"/>
              <a:t>tuning</a:t>
            </a:r>
            <a:r>
              <a:rPr lang="hu-HU" dirty="0" smtClean="0"/>
              <a:t> of </a:t>
            </a:r>
            <a:r>
              <a:rPr lang="hu-HU" dirty="0" err="1" smtClean="0"/>
              <a:t>models</a:t>
            </a:r>
            <a:r>
              <a:rPr lang="en-US" dirty="0" smtClean="0"/>
              <a:t>: </a:t>
            </a:r>
            <a:r>
              <a:rPr lang="en-US" dirty="0"/>
              <a:t>+2.5p</a:t>
            </a:r>
          </a:p>
        </p:txBody>
      </p:sp>
    </p:spTree>
    <p:extLst>
      <p:ext uri="{BB962C8B-B14F-4D97-AF65-F5344CB8AC3E}">
        <p14:creationId xmlns:p14="http://schemas.microsoft.com/office/powerpoint/2010/main" val="719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u-HU" dirty="0" smtClean="0"/>
              <a:t>Extra </a:t>
            </a:r>
            <a:r>
              <a:rPr lang="hu-HU" dirty="0" err="1" smtClean="0"/>
              <a:t>techniques</a:t>
            </a:r>
            <a:r>
              <a:rPr lang="en-US" dirty="0" smtClean="0"/>
              <a:t> (</a:t>
            </a:r>
            <a:r>
              <a:rPr lang="hu-HU" dirty="0" err="1" smtClean="0"/>
              <a:t>both</a:t>
            </a:r>
            <a:r>
              <a:rPr lang="hu-HU" dirty="0" smtClean="0"/>
              <a:t> </a:t>
            </a:r>
            <a:r>
              <a:rPr lang="hu-HU" dirty="0" err="1" smtClean="0"/>
              <a:t>member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hu-HU" dirty="0" err="1" smtClean="0"/>
              <a:t>Improvement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!</a:t>
            </a:r>
            <a:endParaRPr lang="en-US" dirty="0" smtClean="0"/>
          </a:p>
          <a:p>
            <a:pPr lvl="2"/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: </a:t>
            </a:r>
            <a:r>
              <a:rPr lang="hu-HU" dirty="0" err="1" smtClean="0"/>
              <a:t>feature</a:t>
            </a:r>
            <a:r>
              <a:rPr lang="hu-HU" dirty="0" smtClean="0"/>
              <a:t> </a:t>
            </a:r>
            <a:r>
              <a:rPr lang="hu-HU" dirty="0" err="1" smtClean="0"/>
              <a:t>selection</a:t>
            </a:r>
            <a:r>
              <a:rPr lang="hu-HU" dirty="0" smtClean="0"/>
              <a:t>, </a:t>
            </a:r>
            <a:r>
              <a:rPr lang="hu-HU" dirty="0" err="1" smtClean="0"/>
              <a:t>dimension</a:t>
            </a:r>
            <a:r>
              <a:rPr lang="hu-HU" dirty="0" smtClean="0"/>
              <a:t> </a:t>
            </a:r>
            <a:r>
              <a:rPr lang="hu-HU" dirty="0" err="1" smtClean="0"/>
              <a:t>reduction</a:t>
            </a:r>
            <a:r>
              <a:rPr lang="hu-HU" dirty="0" smtClean="0"/>
              <a:t>, </a:t>
            </a:r>
            <a:r>
              <a:rPr lang="hu-HU" dirty="0" err="1" smtClean="0"/>
              <a:t>exploiting</a:t>
            </a:r>
            <a:r>
              <a:rPr lang="hu-HU" dirty="0" smtClean="0"/>
              <a:t> </a:t>
            </a:r>
            <a:r>
              <a:rPr lang="hu-HU" dirty="0" err="1" smtClean="0"/>
              <a:t>unlabeled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, </a:t>
            </a:r>
            <a:r>
              <a:rPr lang="hu-HU" dirty="0" err="1" smtClean="0"/>
              <a:t>deep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, </a:t>
            </a:r>
            <a:r>
              <a:rPr lang="hu-HU" dirty="0" err="1" smtClean="0"/>
              <a:t>etc</a:t>
            </a:r>
            <a:endParaRPr lang="hu-HU" dirty="0" smtClean="0"/>
          </a:p>
          <a:p>
            <a:pPr lvl="1"/>
            <a:r>
              <a:rPr lang="hu-HU" dirty="0" err="1" smtClean="0"/>
              <a:t>Analysis</a:t>
            </a:r>
            <a:r>
              <a:rPr lang="hu-HU" dirty="0" smtClean="0"/>
              <a:t> of </a:t>
            </a:r>
            <a:r>
              <a:rPr lang="hu-HU" dirty="0" err="1" smtClean="0"/>
              <a:t>results</a:t>
            </a:r>
            <a:r>
              <a:rPr lang="en-US" dirty="0" smtClean="0"/>
              <a:t> (</a:t>
            </a:r>
            <a:r>
              <a:rPr lang="hu-HU" dirty="0" err="1"/>
              <a:t>both</a:t>
            </a:r>
            <a:r>
              <a:rPr lang="hu-HU" dirty="0"/>
              <a:t> </a:t>
            </a:r>
            <a:r>
              <a:rPr lang="hu-HU" dirty="0" err="1"/>
              <a:t>member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hu-HU" dirty="0" err="1" smtClean="0"/>
              <a:t>Meaningful</a:t>
            </a:r>
            <a:r>
              <a:rPr lang="hu-HU" dirty="0" smtClean="0"/>
              <a:t> </a:t>
            </a:r>
            <a:r>
              <a:rPr lang="hu-HU" dirty="0" err="1" smtClean="0"/>
              <a:t>baselines</a:t>
            </a:r>
            <a:r>
              <a:rPr lang="en-US" dirty="0" smtClean="0"/>
              <a:t>: </a:t>
            </a:r>
            <a:r>
              <a:rPr lang="en-US" dirty="0" smtClean="0"/>
              <a:t>2.5</a:t>
            </a:r>
          </a:p>
          <a:p>
            <a:pPr lvl="2"/>
            <a:r>
              <a:rPr lang="hu-HU" dirty="0" err="1" smtClean="0"/>
              <a:t>Analysis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various</a:t>
            </a:r>
            <a:r>
              <a:rPr lang="hu-HU" dirty="0" smtClean="0"/>
              <a:t> </a:t>
            </a:r>
            <a:r>
              <a:rPr lang="hu-HU" dirty="0" err="1" smtClean="0"/>
              <a:t>evaluation</a:t>
            </a:r>
            <a:r>
              <a:rPr lang="hu-HU" dirty="0" smtClean="0"/>
              <a:t> </a:t>
            </a:r>
            <a:r>
              <a:rPr lang="hu-HU" dirty="0" err="1" smtClean="0"/>
              <a:t>metrics</a:t>
            </a:r>
            <a:r>
              <a:rPr lang="en-US" dirty="0" smtClean="0"/>
              <a:t>: </a:t>
            </a:r>
            <a:r>
              <a:rPr lang="en-US" dirty="0" smtClean="0"/>
              <a:t>+</a:t>
            </a:r>
            <a:r>
              <a:rPr lang="en-US" dirty="0" smtClean="0"/>
              <a:t>2.5</a:t>
            </a:r>
            <a:endParaRPr lang="en-US" dirty="0" smtClean="0"/>
          </a:p>
          <a:p>
            <a:pPr lvl="2"/>
            <a:r>
              <a:rPr lang="hu-HU" dirty="0" err="1" smtClean="0"/>
              <a:t>Error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:</a:t>
            </a:r>
            <a:r>
              <a:rPr lang="en-US" dirty="0" smtClean="0"/>
              <a:t> </a:t>
            </a:r>
            <a:r>
              <a:rPr lang="en-US" dirty="0" smtClean="0"/>
              <a:t>+2.5</a:t>
            </a:r>
            <a:endParaRPr lang="en-US" dirty="0"/>
          </a:p>
          <a:p>
            <a:pPr lvl="1"/>
            <a:r>
              <a:rPr lang="en-US" dirty="0" smtClean="0"/>
              <a:t>Pre</a:t>
            </a:r>
            <a:r>
              <a:rPr lang="hu-HU" dirty="0" smtClean="0"/>
              <a:t>s</a:t>
            </a:r>
            <a:r>
              <a:rPr lang="en-US" dirty="0" err="1" smtClean="0"/>
              <a:t>ent</a:t>
            </a:r>
            <a:r>
              <a:rPr lang="hu-HU" dirty="0" err="1" smtClean="0"/>
              <a:t>ation</a:t>
            </a:r>
            <a:r>
              <a:rPr lang="en-US" dirty="0" smtClean="0"/>
              <a:t> (</a:t>
            </a:r>
            <a:r>
              <a:rPr lang="hu-HU" dirty="0" err="1"/>
              <a:t>both</a:t>
            </a:r>
            <a:r>
              <a:rPr lang="hu-HU" dirty="0"/>
              <a:t> </a:t>
            </a:r>
            <a:r>
              <a:rPr lang="hu-HU" dirty="0" err="1"/>
              <a:t>member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hu-HU" dirty="0" err="1" smtClean="0"/>
              <a:t>Followable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en-US" dirty="0" smtClean="0"/>
              <a:t> 2.5</a:t>
            </a:r>
            <a:endParaRPr lang="en-US" dirty="0" smtClean="0"/>
          </a:p>
          <a:p>
            <a:pPr lvl="2"/>
            <a:r>
              <a:rPr lang="hu-HU" dirty="0" err="1" smtClean="0"/>
              <a:t>Discussion</a:t>
            </a:r>
            <a:r>
              <a:rPr lang="hu-HU" dirty="0" smtClean="0"/>
              <a:t>/</a:t>
            </a:r>
            <a:r>
              <a:rPr lang="hu-HU" dirty="0" err="1" smtClean="0"/>
              <a:t>explanation</a:t>
            </a:r>
            <a:r>
              <a:rPr lang="hu-HU" dirty="0" smtClean="0"/>
              <a:t> of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choice</a:t>
            </a:r>
            <a:r>
              <a:rPr lang="hu-HU" dirty="0" smtClean="0"/>
              <a:t>/</a:t>
            </a:r>
            <a:r>
              <a:rPr lang="hu-HU" dirty="0" err="1" smtClean="0"/>
              <a:t>findings</a:t>
            </a:r>
            <a:r>
              <a:rPr lang="en-US" dirty="0" smtClean="0"/>
              <a:t> </a:t>
            </a:r>
            <a:r>
              <a:rPr lang="en-US" dirty="0" smtClean="0"/>
              <a:t>+2.5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94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Recommended</a:t>
            </a:r>
            <a:r>
              <a:rPr lang="hu-HU" dirty="0" smtClean="0"/>
              <a:t>(!) </a:t>
            </a:r>
            <a:r>
              <a:rPr lang="hu-HU" dirty="0" err="1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find</a:t>
            </a:r>
            <a:r>
              <a:rPr lang="hu-HU" dirty="0" smtClean="0"/>
              <a:t> a </a:t>
            </a:r>
            <a:r>
              <a:rPr lang="hu-HU" dirty="0" err="1" smtClean="0"/>
              <a:t>task</a:t>
            </a:r>
            <a:r>
              <a:rPr lang="hu-HU" dirty="0" smtClean="0"/>
              <a:t>/</a:t>
            </a:r>
            <a:r>
              <a:rPr lang="hu-HU" dirty="0" err="1" smtClean="0"/>
              <a:t>dataset</a:t>
            </a:r>
            <a:r>
              <a:rPr lang="hu-HU" dirty="0" smtClean="0"/>
              <a:t>!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Kaggle.com</a:t>
            </a:r>
            <a:endParaRPr lang="en-US" dirty="0" smtClean="0"/>
          </a:p>
          <a:p>
            <a:pPr lvl="1"/>
            <a:r>
              <a:rPr lang="en-US" dirty="0" smtClean="0"/>
              <a:t>Playground</a:t>
            </a:r>
          </a:p>
          <a:p>
            <a:pPr lvl="1"/>
            <a:r>
              <a:rPr lang="en-US" dirty="0" smtClean="0"/>
              <a:t>Getting started</a:t>
            </a:r>
          </a:p>
          <a:p>
            <a:pPr lvl="1"/>
            <a:r>
              <a:rPr lang="en-US" strike="sngStrike" dirty="0" smtClean="0"/>
              <a:t>In Class </a:t>
            </a:r>
            <a:endParaRPr lang="hu-HU" strike="sngStrike" dirty="0" smtClean="0"/>
          </a:p>
          <a:p>
            <a:pPr lvl="1"/>
            <a:r>
              <a:rPr lang="en-US" dirty="0" smtClean="0">
                <a:hlinkClick r:id="rId3"/>
              </a:rPr>
              <a:t>UCI</a:t>
            </a:r>
            <a:endParaRPr lang="en-US" dirty="0" smtClean="0"/>
          </a:p>
          <a:p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examples</a:t>
            </a:r>
            <a:endParaRPr lang="en-US" dirty="0" smtClean="0"/>
          </a:p>
          <a:p>
            <a:pPr lvl="1"/>
            <a:r>
              <a:rPr lang="hu-HU" dirty="0" smtClean="0">
                <a:hlinkClick r:id="rId4"/>
              </a:rPr>
              <a:t>Text </a:t>
            </a:r>
            <a:r>
              <a:rPr lang="hu-HU" dirty="0" err="1" smtClean="0">
                <a:hlinkClick r:id="rId4"/>
              </a:rPr>
              <a:t>classification</a:t>
            </a:r>
            <a:endParaRPr lang="en-US" dirty="0" smtClean="0"/>
          </a:p>
          <a:p>
            <a:pPr lvl="1"/>
            <a:r>
              <a:rPr lang="hu-HU" dirty="0" smtClean="0">
                <a:hlinkClick r:id="rId5"/>
              </a:rPr>
              <a:t>Image </a:t>
            </a:r>
            <a:r>
              <a:rPr lang="hu-HU" dirty="0" err="1" smtClean="0">
                <a:hlinkClick r:id="rId5"/>
              </a:rPr>
              <a:t>classification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R</a:t>
            </a:r>
            <a:r>
              <a:rPr lang="hu-HU" dirty="0" err="1" smtClean="0">
                <a:hlinkClick r:id="rId6"/>
              </a:rPr>
              <a:t>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1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Recommended</a:t>
            </a:r>
            <a:r>
              <a:rPr lang="hu-HU" dirty="0" smtClean="0"/>
              <a:t>(!) </a:t>
            </a:r>
            <a:r>
              <a:rPr lang="hu-HU" dirty="0" err="1" smtClean="0"/>
              <a:t>t</a:t>
            </a:r>
            <a:r>
              <a:rPr lang="hu-HU" dirty="0" err="1" smtClean="0"/>
              <a:t>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Weka</a:t>
            </a:r>
          </a:p>
          <a:p>
            <a:pPr lvl="1"/>
            <a:r>
              <a:rPr lang="en-US" dirty="0" smtClean="0"/>
              <a:t>Mallet</a:t>
            </a:r>
          </a:p>
          <a:p>
            <a:r>
              <a:rPr lang="en-US" dirty="0" smtClean="0"/>
              <a:t>Python</a:t>
            </a:r>
          </a:p>
          <a:p>
            <a:pPr lvl="1"/>
            <a:r>
              <a:rPr lang="en-US" dirty="0" err="1" smtClean="0"/>
              <a:t>Scikit</a:t>
            </a:r>
            <a:r>
              <a:rPr lang="en-US" dirty="0" smtClean="0"/>
              <a:t>-learn</a:t>
            </a:r>
          </a:p>
          <a:p>
            <a:pPr lvl="1"/>
            <a:r>
              <a:rPr lang="en-US" dirty="0" smtClean="0"/>
              <a:t>Orange</a:t>
            </a:r>
          </a:p>
          <a:p>
            <a:r>
              <a:rPr lang="en-US" dirty="0" smtClean="0"/>
              <a:t>R/</a:t>
            </a:r>
            <a:r>
              <a:rPr lang="en-US" dirty="0" err="1" smtClean="0"/>
              <a:t>Matlab</a:t>
            </a:r>
            <a:r>
              <a:rPr lang="en-US" dirty="0" smtClean="0"/>
              <a:t>/Octave</a:t>
            </a:r>
          </a:p>
        </p:txBody>
      </p:sp>
    </p:spTree>
    <p:extLst>
      <p:ext uri="{BB962C8B-B14F-4D97-AF65-F5344CB8AC3E}">
        <p14:creationId xmlns:p14="http://schemas.microsoft.com/office/powerpoint/2010/main" val="10928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341</Words>
  <Application>Microsoft Office PowerPoint</Application>
  <PresentationFormat>Egyéni</PresentationFormat>
  <Paragraphs>73</Paragraphs>
  <Slides>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 Theme</vt:lpstr>
      <vt:lpstr>Machine learning project excersie</vt:lpstr>
      <vt:lpstr>Task</vt:lpstr>
      <vt:lpstr>Timeline</vt:lpstr>
      <vt:lpstr>Assessment</vt:lpstr>
      <vt:lpstr>Assessment</vt:lpstr>
      <vt:lpstr>Assessment</vt:lpstr>
      <vt:lpstr>Recommended(!) projects</vt:lpstr>
      <vt:lpstr>Recommended(!) tools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Gépitanulás projektmunka</dc:title>
  <dc:creator>Viktor Hangya</dc:creator>
  <cp:lastModifiedBy>Farkas Richárd</cp:lastModifiedBy>
  <cp:revision>61</cp:revision>
  <dcterms:created xsi:type="dcterms:W3CDTF">2017-02-28T12:57:50Z</dcterms:created>
  <dcterms:modified xsi:type="dcterms:W3CDTF">2017-03-06T14:03:58Z</dcterms:modified>
</cp:coreProperties>
</file>