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385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939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81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6802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244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789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571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8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144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84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010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09B7F-F147-4F45-AAEE-C1C76B4949F7}" type="datetimeFigureOut">
              <a:rPr lang="hu-HU" smtClean="0"/>
              <a:t>2013.03.20.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1B55C-E133-463F-A395-8021BC65757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4734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Powerpoint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3415820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Áttűnések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Egy adott diára érvényesek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72563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Áttűnések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Lehet </a:t>
            </a:r>
            <a:r>
              <a:rPr lang="hu-HU" dirty="0" err="1" smtClean="0"/>
              <a:t>pl</a:t>
            </a:r>
            <a:r>
              <a:rPr lang="hu-HU" dirty="0"/>
              <a:t> </a:t>
            </a:r>
            <a:r>
              <a:rPr lang="hu-HU" dirty="0" smtClean="0"/>
              <a:t>ilyen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62392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Áttűnések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Vagy akár ilyen</a:t>
            </a:r>
          </a:p>
          <a:p>
            <a:r>
              <a:rPr lang="hu-HU" dirty="0" smtClean="0"/>
              <a:t>De elindulhat automatikusan is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47299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Animációk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dia egyes elemeihez vagy azok csoportjához rendelhető hozzá</a:t>
            </a:r>
          </a:p>
          <a:p>
            <a:r>
              <a:rPr lang="hu-HU" dirty="0" smtClean="0"/>
              <a:t>Megadható</a:t>
            </a:r>
          </a:p>
          <a:p>
            <a:pPr lvl="1"/>
            <a:r>
              <a:rPr lang="hu-HU" dirty="0" smtClean="0"/>
              <a:t>Megjelenés</a:t>
            </a:r>
          </a:p>
          <a:p>
            <a:pPr lvl="1"/>
            <a:r>
              <a:rPr lang="hu-HU" dirty="0" smtClean="0"/>
              <a:t>Kiemelés</a:t>
            </a:r>
          </a:p>
          <a:p>
            <a:pPr lvl="1"/>
            <a:r>
              <a:rPr lang="hu-HU" dirty="0" smtClean="0"/>
              <a:t>Eltűnés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68416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32</Words>
  <Application>Microsoft Office PowerPoint</Application>
  <PresentationFormat>Diavetítés a képernyőre (4:3 oldalarány)</PresentationFormat>
  <Paragraphs>14</Paragraphs>
  <Slides>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6" baseType="lpstr">
      <vt:lpstr>Office-téma</vt:lpstr>
      <vt:lpstr>Powerpoint</vt:lpstr>
      <vt:lpstr>Áttűnések</vt:lpstr>
      <vt:lpstr>Áttűnések</vt:lpstr>
      <vt:lpstr>Áttűnések</vt:lpstr>
      <vt:lpstr>Animációk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zsozso</dc:creator>
  <cp:lastModifiedBy>zsozso</cp:lastModifiedBy>
  <cp:revision>5</cp:revision>
  <dcterms:created xsi:type="dcterms:W3CDTF">2013-03-20T06:19:52Z</dcterms:created>
  <dcterms:modified xsi:type="dcterms:W3CDTF">2013-03-20T07:45:50Z</dcterms:modified>
</cp:coreProperties>
</file>