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0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5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Statisztikai alapú </a:t>
            </a:r>
            <a:br>
              <a:rPr lang="hu-HU" altLang="hu-HU" sz="3200" dirty="0" smtClean="0"/>
            </a:br>
            <a:r>
              <a:rPr lang="hu-HU" altLang="hu-HU" sz="3200" dirty="0" smtClean="0"/>
              <a:t>természetes nyelvi modellezés</a:t>
            </a:r>
            <a:endParaRPr lang="hu-HU" alt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már precízebben definiált, ezért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nyelvtechnológiailag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hasznosabb fogalom, mint a szavak száma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Rögzítsünk egy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szótárat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 szóval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Vegyünk egy jó nagy szöveges adatbázist M szövegszóval (M a „szó-pozíciók” száma, azaz a különböző helyeken levő szavak különböző szónak számítanak akkor is, ha maga a szóalak ugyanaz)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lefedés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azt mutatja meg, hogy egy adott szöveges adatbázis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szövegszavainak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hány százaléka van benne az adott szótárban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Példák: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Shakespeare összes műveiben kb. 29000 szó fordul elő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régi vizsgálatban egy cég belső levelezését vizsgálták, a leggyakoribb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5-20 ezer szóval 90-98%-is lefedést értek el (angol!)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angolban 5-20 ezer szó egy átlagos kommunikációhoz lényegében elég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Viszont ez az 5000 szó rendkívüli módon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(tematika) függő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orvosi könyv 5000 leggyakoribb szava nagyon el fog térni egy informatikai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könyv 5000 leggyakoribb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szavától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Lefedés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8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Kicsit finomítunk a lefedési vizsgálaton: dinamikus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szótárat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készítünk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szöveget szóról szóra haladva dolgozzuk fel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dinamikus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szótárat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készítünk, ami mindig az eddig feldolgozott szöveg legutóbbi L különböző szavát tartalmazza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mindig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azt nézzük, hogy a következő szó benne van-e a szótárban vagy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nincs benne, beletesszük, a legrégebben látott szót pedig kidobjuk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dinamikus lefedést az így kapott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lefedési értékek (0,1) átlagaként definiáljuk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Dinamikus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lefedési értékek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Jelinek) egy cég belső levelezése alapján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coverage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„:  átlagosan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mekkora szöveghossz kell az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különböző szó összeszedéséhez (a legrégebbi szó milyen régen fordult elő). 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érték a szótár méretével nem lineárisan nő, ami arra utal,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hogy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szavak eloszlása a szövegben nagyon egyenetlen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Dinamikus lefedés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6" name="Kép 5" descr="jelinektabl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0433" y="3933056"/>
            <a:ext cx="4975823" cy="149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1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lég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szövegkorpusz esetén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szavak gyakoriságának eloszlását is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kirajzolhatjuk (kék oszlopok). 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tengely: gyakorisági index (leggyakoribb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második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leggyakoribb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harmadik leggyakoribb,…)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tengely: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gyakoriság (hányszor fordult elő)</a:t>
            </a:r>
          </a:p>
          <a:p>
            <a:pPr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Zipf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törvénye: a kapott eloszlás közelítőleg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1/x alakú (fekete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görbe)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x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·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≈ konstans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„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long-tail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Durva közelítéssel: van kevés szó, amelyik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nagyon gyakori, és rengeteg szó, amelyik nagyon ritka (narancssárga dobozok)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kb. a szavak fele egyetlen egyszer fordul elő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eloszlás skála-invariáns, azaz nagyobb adatbázist használva sem javul a helyzet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(megmarad a „hosszú farok”: felbukkannak egyre ritkább szavak egy-egy előfordulással)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statisztikai modellezés szempontjából nagyon rossz hír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statisztikai nyelvi modellezésben kifejezetten érvényes a „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no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elve</a:t>
            </a:r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A szavak gyakorisági eloszlása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6056" y="1844824"/>
            <a:ext cx="3307259" cy="24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1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Lefedési eredmények magyar, német és angol esetén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1-3 millió szövegszavas adatbázisokra, a BME cikke alapján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angol, 1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német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2 magyar adatbázist néztek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Függőleges tengely: lefedés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Vízszintes tengely: szótár mérete (a leggyakoribb szavak kigyűjtésével kapott szótár)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(vigyázz, logaritmikus skála!)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Mi a helyzet magyar nyelv esetén?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692" y="3264446"/>
            <a:ext cx="7035692" cy="290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81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1194" y="1316038"/>
            <a:ext cx="827775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Néhány érték az előző ábrából kiemelve (adott százalékú lefedéshez hány szó kell):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Konklúzió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az angolhoz képest a németben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kb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4x, a magyarban kb. 20x akkora korpuszra van szükség ugyanakkora lefedési százalék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eléréséhez</a:t>
            </a:r>
          </a:p>
          <a:p>
            <a:pPr lvl="1" eaLnBrk="1" hangingPunct="1"/>
            <a:r>
              <a:rPr lang="hu-HU" altLang="hu-H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feltehetően a toldalékolásnak köszönhető </a:t>
            </a:r>
          </a:p>
          <a:p>
            <a:pPr lvl="2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rdekes lenne megnézni, hogy mi történne, ha szóalakok helyett ugyanezt a vizsgálatot a szótövekre végeznénk el (azaz ha minden szóalak helyére a szótövet írnánk be, mennyire kapnánk meg az angol nyelv görbéjét)</a:t>
            </a:r>
          </a:p>
          <a:p>
            <a:pPr lvl="2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Vajon igaz-e, hogy egy szónak átlagosan 20 féle szóalakja fordul elő?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 nyelvre a statisztikai modellezés tehát még nehezebb, mint angolra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Érdemes lehet morfológiai elemzést végezni a szavakon (in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house –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ház+am+ban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1194" y="5413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Lefedés magyar nyelvre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8" name="Kép 7" descr="Nemeth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916832"/>
            <a:ext cx="3168352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5235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Formális nyelvi modellen a formális nyelvek tantárgyból ismert nyelvtanokon alapuló leírást fogom érteni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generatív nyelvtanok, Chomsky-féle nyelvhierarchia, automaták, környezetfüggetlen nyelvtan, …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generatív nyelvtanok vizsgálata a 60-as évektől kezdve a nyelvészet sok területét forradalmasította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idő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előrehaladtával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viszont egyre több kritikai is éri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Itt most nem fogok a nyelvészeti, kognitív pszichológiai, filozófiai,… szempontokkal foglalkozni, csakis a gyakorlati, nyelvtechnológiai használhatósággal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Ilyen szempontból viszont a formális nyelvek nem tűnnek alkalmasnak a nyelv modellezésére - néhány ilyen érvet sorolok fel a következő diákon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Formális nyelvi modellek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01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Még egyetlen természetes nyelvhez sem született olyan formális nyelvtan, amely a teljes nyelvet leírná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Még a nyelv egy pici szeletének a leírása is rendkívül nehéz</a:t>
            </a:r>
          </a:p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generatív nyelvtanok a nyelv egy adott állapotát igyekeznek leírni, nem veszik figyelembe a nyelv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változását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definíció szerint, „a terminálisok (esetünkben szavak) halmaza adott”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természetes nyelvekben folyamatosan kerülnek új szavak - a legtriviálisabb példa a tulajdonnevek halmazának bővülése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emberek egy ismeretlen tulajdonnév esetén többnyire tudjuk értelmezni a mondatot, pl. : „Tegnap hetes erősségű földrengés volt az olaszországi Bergamóban” – a szövegkörnyezetből ki tudjuk találni, hogy az ismeretlen szó valószínűleg egy tulajdonnév, egy város neve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formális nyelvtan viszont ismeretlen szó esetén az egész mondatot elvetné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Márpedig egy természeten nyelvi alkalmazást lehetetlen a világ összes tulajdonnevére felkészíteni (a tulajdonnevek kezelése amúgy is a természetes nyelvi feldolgozás egyik legnehezebb területe)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Formális nyelvi modellek hátrányai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Spontán kommunikációban meglepően sok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szintaktikailag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hibás mondatot használunk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beszélgetésekre (spontán társalgás) is igaz: hibás mondatok, félbehagyott szavak, szóismétlések, nyelvbotlások, hezitálás,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stb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Illetve írott kommunikációra (blogok, chat, szociális média) is igaz: hibás mondatok, elütések, rövidítések, stb.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sokáig ellenőrzött hanganyagokon és szövegeken (pl. könyvek vagy felolvasott szövegek ) folytak a kutatások, ez a tény a nyelvészekben is viszonylag sokára tudatosult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Érdekes módon nekünk, embereknek ez fel sem tűnik, nem tudatosul (csak ha már tényleg értelemzavaróan sok a hiba)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formális nyelvtan viszont ezeket a hibás mondatokat nem fogadná 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Formális nyelvi modellek hátrányai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97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formális nyelvtanok a mondat szintaxisát modellezik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 azt is csak két „fokozaton”: egy mondat vagy eleme a nyelvnek, vagy nem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foglalkoznak a szemantikával és a nyelvhasználattal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két mondat nyelvtanilag helyes, akkor nem képesek különbséget tenni, ha az egyik az adott szituációban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nyelvhasználatilag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„helyesebb”, mint a másik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„Viszont látásra, professzor úr” vagy „Na csákó, kicsi szívem”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Avagy a jelentése miatt ez egyik mondat elhangzása valószínűbb, mint a másiké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„A veréb felrepült a fára” vagy „A véreb felrepült a fára”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beszédfelismerő megtámogatására hasznosabb lenne, ha 0-1 helyett egy rugalmasabb (pl. 0-1 közti) értéket adna a nyelvi modell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Például az akusztikus modell bizonytalansága esetén segítene dönteni (lásd veréb vagy véreb)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korábban felírt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Bayes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döntéselméleti szabály is egy valószínűségi alapú nyelvi modellt feltételez, azaz P(w</a:t>
            </a:r>
            <a:r>
              <a:rPr lang="hu-HU" altLang="hu-HU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hu-HU" altLang="hu-HU" sz="20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)-re van szüksége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fenti okok miatt statisztika alapú nyelvi modelleket fogunk használni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Formális nyelvi modellek hátrányai 3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08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Ezek a módszerek a 70-80-as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évektől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jöttek divatba, látva a formális módszerek gyakorlati alkalmazásokban való kudarcát.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Jelinek: "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performance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speech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recognizer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Mostanra a gyakorlati alkalmazásokból már teljesen kiszorították a formális módszereket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Matematikai (statisztikai) modellt fogunk kreálni a nyelv - vagy legalábbis valamely aspektusának – modellezésére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modellnek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képesnek kell lennie leírni a modellezett dolgot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nem lehet túl bonyolult, hogy matematikailag kezelhető maradjon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ld. tanítás, kiértékelés)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 paramétereit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hatalmas szöveges adatbázisokon (nyelvészeti kifejezéssel „korpusz”), gépi tanulással során optimalizáljuk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Statisztikai alapú nyelvi modellezés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45306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statisztikai nyelvi modellek fő alkalmazási módjai: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Nyelvi modellezés: egy „mondat” (szósorozat) valószínűségének becslése </a:t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nekünk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kell a beszédfelismerésben)</a:t>
            </a:r>
          </a:p>
          <a:p>
            <a:pPr lvl="1" eaLnBrk="1" hangingPunct="1"/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Nyelvi elemzés (parsing): egy mondat legvalószínűbb belső struktúrájának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</a:t>
            </a:r>
            <a:r>
              <a:rPr lang="hu-HU" altLang="hu-H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derivációs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fa)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megtalálása, 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szavak valamilyen absztrakt tulajdonságának (pl. szemantikai hasonlóság) megbecslése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Statisztikai nyelvi modellek néhány fő alkalmazási területe: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Beszédfelismerés, chatbotok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Gépi fordítás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Szövegbányászat, pl. szociális média elemzése (felhasználó véleményének, szándékának kinyerése), ajánlórendszerek,…</a:t>
            </a:r>
          </a:p>
          <a:p>
            <a:pPr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Statisztikai modellezés fő előnyei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szintaktikát és a szemantikát egyben kezeli (nyelvi modellezésnél előny, nyelvi elemzésnél néha hátrány is lehet)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tanulás során nem látott vagy helytelen inputot is tud kezelni (nem elutasítja, csak kisebb valószínűséget rendel hozzá)</a:t>
            </a: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téved, akkor csak kisebb hibát okoz a teljes rendszerre nézve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(nem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elutasítja a mondatot,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csak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túl kicsi/nagy </a:t>
            </a: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valószínűséget rendel hozzá)</a:t>
            </a:r>
          </a:p>
          <a:p>
            <a:pPr lvl="1" eaLnBrk="1" hangingPunct="1"/>
            <a:endParaRPr lang="hu-HU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Statisztikai alapú nyelvi modellezés 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5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smtClean="0"/>
              <a:t>A természetes nyelvek fő </a:t>
            </a:r>
            <a:br>
              <a:rPr lang="hu-HU" altLang="hu-HU" sz="3200" dirty="0" smtClean="0"/>
            </a:br>
            <a:r>
              <a:rPr lang="hu-HU" altLang="hu-HU" sz="3200" dirty="0" smtClean="0"/>
              <a:t>statisztikai tulajdonságai</a:t>
            </a:r>
            <a:endParaRPr lang="hu-HU" altLang="hu-HU" sz="3200" dirty="0"/>
          </a:p>
        </p:txBody>
      </p:sp>
    </p:spTree>
    <p:extLst>
      <p:ext uri="{BB962C8B-B14F-4D97-AF65-F5344CB8AC3E}">
        <p14:creationId xmlns:p14="http://schemas.microsoft.com/office/powerpoint/2010/main" val="38677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39552" y="1469421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statisztikai modellezést akarunk csinálni, előbb érdemes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megis-merkedni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természetes nyelvek fő statisztikai tulajdonságaival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Főként az angol nyelvről fogok beszélni, külön lesz szó a magyarról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egyszerűnek tűnő kérdés: hány szó van az adott nyelvben?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Angol: szónak számítunk mindent, ami két szóköz között állhat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szótőhöz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2-3 alak tartozik, pl. go-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went-gone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pen-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</a:t>
            </a:r>
            <a:endParaRPr lang="hu-HU" altLang="hu-H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angolban a rettentő sok dialektus és nyelvváltozat okoz gondot (mindegyiknek lehetnek olyan szavai, amelyek az összes többi csoport számára ismeretlenek)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Magyar: a toldalékolás miatt a „szó” definíciója se triviális</a:t>
            </a: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toldalékolás miatt szavak helyett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szólalakokról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van értelme beszélni</a:t>
            </a:r>
          </a:p>
          <a:p>
            <a:pPr lvl="2" eaLnBrk="1" hangingPunct="1"/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Magyarban egy főnévnek kb. 700 alakja lehet!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(Hasonló 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morfológiai gazdagságú a finn és a török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nyelv; a 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legtöbb európai nyelv a magyar és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angol </a:t>
            </a:r>
            <a:r>
              <a:rPr lang="hu-HU" altLang="hu-H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közé esik e 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szempontból)</a:t>
            </a:r>
            <a:endParaRPr lang="hu-HU" altLang="hu-H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mondjuk az „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elkelkáposztásítástalanítás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…” kezdetű, azt szónak </a:t>
            </a:r>
            <a:r>
              <a:rPr lang="hu-HU" altLang="hu-H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tekintsük</a:t>
            </a:r>
            <a:r>
              <a:rPr lang="hu-HU" altLang="hu-H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-e? (elvileg lehetséges szóalak, de gyakorlatban nem használjuk semmire)</a:t>
            </a:r>
          </a:p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bizonytalanság miatt a szavak számára tett becslések is nagyon szórnak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Angol: valahol 150 000 és 2 millió közt vannak a becsült értékek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Szavak száma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9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23726</TotalTime>
  <Words>1255</Words>
  <Application>Microsoft Office PowerPoint</Application>
  <PresentationFormat>Diavetítés a képernyőre (4:3 oldalarány)</PresentationFormat>
  <Paragraphs>144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2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Statisztikai alapú  természetes nyelvi modellezés</vt:lpstr>
      <vt:lpstr>Formális nyelvi modellek</vt:lpstr>
      <vt:lpstr>Formális nyelvi modellek hátrányai</vt:lpstr>
      <vt:lpstr>Formális nyelvi modellek hátrányai 2</vt:lpstr>
      <vt:lpstr>Formális nyelvi modellek hátrányai 3</vt:lpstr>
      <vt:lpstr>Statisztikai alapú nyelvi modellezés</vt:lpstr>
      <vt:lpstr>Statisztikai alapú nyelvi modellezés 2</vt:lpstr>
      <vt:lpstr>A természetes nyelvek fő  statisztikai tulajdonságai</vt:lpstr>
      <vt:lpstr>Szavak száma</vt:lpstr>
      <vt:lpstr>Lefedés</vt:lpstr>
      <vt:lpstr>Dinamikus lefedés</vt:lpstr>
      <vt:lpstr>A szavak gyakorisági eloszlása</vt:lpstr>
      <vt:lpstr>Mi a helyzet magyar nyelv esetén?</vt:lpstr>
      <vt:lpstr>Lefedés magyar nyelvre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1318</cp:revision>
  <dcterms:created xsi:type="dcterms:W3CDTF">2011-08-30T15:18:14Z</dcterms:created>
  <dcterms:modified xsi:type="dcterms:W3CDTF">2020-11-13T11:50:06Z</dcterms:modified>
</cp:coreProperties>
</file>