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2020. 12. 02.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Morfológiai elemzés és generálás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520825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end-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-end modellezéshez közelebb lennénk, ha eleve nem lenne annyi komponens (akusztikus modell, kiejtési szótár, nyelvi modell)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 történik, ha teljesen elhagyjuk a kiejtési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szótárat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Megpróbálhatunk hangok helyett közvetlenül betűket felismerni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angol nyelvben egyetlen betűből, a környezet ismerete nélkül megjósolhatatlan, hogy kiejtve mi lesz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Hosszabb szódarabokat kell használni, azoknak már megtanulható a kiejtésük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modell esetén a felismerendő egységek hossza teljes szavak és egyetlen betű között ingadozik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-end felismerőben, kiejtési szótár nélkül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Nagyon nagy adatbázison tanítva akár nyelvi modell nélkül is működhet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Hasonló elvek alapján képeznek „szódarabkákat”, mint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Morfessor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cikk (12 000 órányi beszéden tanítva):</a:t>
            </a:r>
          </a:p>
          <a:p>
            <a:pPr lvl="1" eaLnBrk="1" hangingPunct="1"/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sequence-to-sequence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Nyelvi modell nélkül 5,8%, nyelvi modellel 5,6% hiba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65956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„Word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piece</a:t>
            </a:r>
            <a:r>
              <a:rPr lang="hu-HU" altLang="hu-HU" sz="3600" dirty="0" smtClean="0">
                <a:solidFill>
                  <a:schemeClr val="tx1"/>
                </a:solidFill>
              </a:rPr>
              <a:t>” modellek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7678" y="1268760"/>
            <a:ext cx="841681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természetes nyelvekben a szótövek száma kb. 100 000-es nagyságrendű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Magyar értelmező kéziszótárban kb. 70 000 szó szerepel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szövegkorpuszokban előforduló szóalakok száma azonban jóval nagyobb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Ennek fő oka a toldalékolás (kisebb részben az összetett szavak képzésének lehetősége)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 nyelvben adott szótőből viszonylag kevés szóalak származtatható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have, has, had;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hathats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beszédfelismerők letudják a problémát a szóalakok felsorolásával (mindent szónak tekintünk, ami két szóköz között előfordulhat)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nagyobb európai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nyelvcsaládokban (germán, latin, szláv) ennél bőségesebb ragozás van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Még ezeknél is rosszab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 helyzet a magyarban, ahol pl. egy főnévnek akár 700 féle alakja is lehet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Hasonló a helyzet pl. a finnben vagy a törökben is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összes szóalak felsorolása nem célravezető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lehetne jobb nyelv modellt építeni a szavak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szótőre+toldalékokra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bontásával?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563474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Szó és szóalakok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1349" y="1314590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szóalakok leírásával a nyelvészet morfológia nevű területe foglalkozik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magyar nyelv morfológiája azért gazdagabb, mint pl. a szláv vagy latin nyelveké, mert a szótőhöz háromféle toldalék is járulhat: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képző+jel+rag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jó+ság+om+at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Megkérdőjelezhető, hogy pl. beszédfelismerési célból érdemes-e a képzőt „dinamikusan” kezelni, vagy a szótő részének tekinthetjük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képzett alakok pl. az értelmező kéziszótár szerint is külön szónak számítanak,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képzők kevésbé „produktívak” (ritkán képzünk új szót)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Viszont ha mégis képzek, akkor az érthető lesz a másik fél számára, pl. „asztalság”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„asztalú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szótőhöz a toldalékok sajnos nem szimpla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konkatenációval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kapcsolódnak, pl. a többes szám </a:t>
            </a:r>
            <a:r>
              <a:rPr lang="hu-HU" alt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jele esetén: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nő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ők (ez szimpla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konkatenálás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almák (itt megváltozik a szótő utolsó hangja)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házak (a szótő és a toldalék közé bejön egy ejtéskönnyítő magánhangzó)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kéz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kezek (itt megváltozik a szótő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belseje, és más 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ejtéskönnyítő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hang is…)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540614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magyar nyelv morfológiája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96893" y="1228476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előbb látott probléma kezelésére javasolta 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Koskenniemi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„kétszintes” morfológiai modelljét (eredetileg finnre, de magyarra is átültették)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Építőelemei: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Szótövek és toldalékok (morfémák) halmaza („lexikon”)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Szabályok</a:t>
            </a: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Lexikális (felső) szint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lexikon elemeiből 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álló 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sorozatok</a:t>
            </a: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Felszíni (alsó) szint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konkrét szóalakok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Szabályok</a:t>
            </a:r>
            <a:r>
              <a:rPr lang="hu-HU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két szint kapcsolatát 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definiálják</a:t>
            </a:r>
          </a:p>
          <a:p>
            <a:pPr lvl="2" eaLnBrk="1" hangingPunct="1"/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ha szótő magánhangzóra végződik, akkor nem kell kötőhang a k elé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Előnyei: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könnyen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implementálható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kétirányú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elemzésre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(szóalak visszafejtése) és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generálásra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(szótő elragozása)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használható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Szótövezésre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alkalmas, a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szótári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tő megtalálása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módszer kiegészítésével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elérhető</a:t>
            </a: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Hátrány: nem tanuláson alapul, kézileg kell összerakni/javítgatni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Implementáció: véges állapotú átalakítóval (</a:t>
            </a:r>
            <a:r>
              <a:rPr lang="hu-HU" altLang="hu-H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finite-state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FST)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Koskenniemi</a:t>
            </a:r>
            <a:r>
              <a:rPr lang="hu-HU" altLang="hu-HU" sz="3600" dirty="0" smtClean="0">
                <a:solidFill>
                  <a:schemeClr val="tx1"/>
                </a:solidFill>
              </a:rPr>
              <a:t>-féle kétszinte</a:t>
            </a:r>
            <a:r>
              <a:rPr lang="hu-HU" altLang="hu-HU" sz="3600" dirty="0" smtClean="0">
                <a:solidFill>
                  <a:schemeClr val="tx1"/>
                </a:solidFill>
              </a:rPr>
              <a:t>s morfológia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887856"/>
            <a:ext cx="24288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Beszédfelismerő nyelvi modelljeként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Koskenniemi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-féle megoldás nehézkesen lenne használható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a kiejtési szótárba írnánk bele a kötőhangot, pl. 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+k toldalékhoz raknánk kiejtési variánsként, hogy k,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kimenetben mi kezelné le a felszíni alakra konvertálást, pl. ház +k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házak?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Ezért egyszerűsítési céllal visszatérünk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konkatenációs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szemlélethez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lexikális és 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felszíni szint közti átalakítási szabályokkal nem akarunk bajlódni, inkább külön alakként beveszünk minden variánst (ld. jobb oldalak:)</a:t>
            </a: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nő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ő, +k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alma,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almá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+, +k 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ház, +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kéz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kez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+, +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így kapott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szótövek+toldalékok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persze nyelvészeti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értelemben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nem helyes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morfémák (ezért gyakran inkább „morf”-ként emlegetik őket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), de egy beszédfelismerő nyelvi modelljénél nem is fontos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Persze meg fog nőni a komponensek száma (pl. +k helyett lesz +k, +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+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…), de a szótövek százezres nagyságrendjéhez képest ez nem jelentős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kimenetben csak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konkatenálni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kell (+ jelöli, hogy mi nem állhat önállóan)</a:t>
            </a: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Statisztikai alapú szófelbontás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statisztikai alapon tud szavakat rész-szavakra bontani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Finnek fejlesztették, ez az egyik legrégebbi rész-szavakat kereső implementáció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Vannak más hasonló rendszerek is, pl. MORSE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tanító adatbázis szavait rekurzívan bontja egyre kisebb részekre (bal oldali példa)</a:t>
            </a:r>
          </a:p>
          <a:p>
            <a:pPr lvl="1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felbontást egyidejűleg kell az össze szóra végezni (jobb oldali példa)</a:t>
            </a: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Milyen a jó felbontás (mi lesz matematikailag a célfüggvény)?</a:t>
            </a:r>
          </a:p>
          <a:p>
            <a:pPr lvl="1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létrejövő elemkészletnek minél jobban le kell fednie az tanító adatbázist</a:t>
            </a:r>
          </a:p>
          <a:p>
            <a:pPr lvl="1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lehető legkevesebb elemből kell állnia</a:t>
            </a:r>
          </a:p>
          <a:p>
            <a:pPr lvl="1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 akarjuk kerülni a túldarabolást: az elemek minél hosszabbak legyenek (a lehető legkevesebb legyen a darabolási lépések száma)</a:t>
            </a: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M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orfessor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773781"/>
            <a:ext cx="3219337" cy="195136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2773781"/>
            <a:ext cx="2031244" cy="19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520825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probléma: ritkán látott szavakat hajlamos lesz túldarabolni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Lehetne rajta segíteni ismert szótövek bontásának megtiltásával (pl. berakhatnánk az értelmezők kéziszótárban szereplő 70 000 szótövet)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MORSE program szemantikai hasonlóság alapján enged vagy tilt meg bontásokat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(pl.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locally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local+ly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felbont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ás megengedett, mert a local és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locally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jelentése hasonló,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freshman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fresh+man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felbontást nem engedi, mert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freshman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jelentésének nincs köze se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fresh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se a man jelentéséhez)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 probléma: nem veszi figyelembe, hogy bizonyos komponensek csak szótövek, mások meg csak toldalékok lehetnek (azaz pl. egy szó nem kezdődhet toldalékkal)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 egy továbbfejlesztett változata, amely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prefix+stem+suffix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kategóriákat vezeti be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Pl.: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el+megy+ek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Megj: mi van összetett szavakkal?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probléma: magyar nyelvre alkalmazva nem ismeri fel a kettős betűket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(pl.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gyakran azokat is szétvágja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65956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orfessor</a:t>
            </a:r>
            <a:r>
              <a:rPr lang="hu-HU" altLang="hu-HU" sz="3600" dirty="0" smtClean="0">
                <a:solidFill>
                  <a:schemeClr val="tx1"/>
                </a:solidFill>
              </a:rPr>
              <a:t> gyenge pontjai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484784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Nyelvi modell készítése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Morfessorral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szavakat kisebb egységekre „morfokra” bontjuk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Morfessorral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így kapott egységeken tanítunk n-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gramot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kimenetben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szótöveket+toldalékokat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össze kell fűzni, de ez megoldható, pl. ha a toldalékokat speciális kezdőkarakterrel jelöljük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Előnyök: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Jóval kisebb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szótárkisebb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keresési tér,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orsabb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felismer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és, kisebb memóriaigény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Jóval kevesebb OOV szó, kisebb perplexitás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Hátrányok: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Jóval magasabb rendű 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gramokat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kell tanítani (hogy lássa az előző szó/szavak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szótövét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kimenetben lehetnek hibás szóalakok is 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tanítóadatban elvileg nincsenek helytelen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szótő+toldalék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kombinációk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Viszont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simitás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ezekhez is kicsi, de nullánál nagyobb valószínűséget rendel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691049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M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orfessor</a:t>
            </a:r>
            <a:r>
              <a:rPr lang="hu-HU" altLang="hu-HU" sz="3600" dirty="0" smtClean="0">
                <a:solidFill>
                  <a:schemeClr val="tx1"/>
                </a:solidFill>
              </a:rPr>
              <a:t> a beszédfelismerésben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01829" y="1107351"/>
            <a:ext cx="8309123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Híradós felismerés (Grósz Tamás, 2020):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OOV arányok és felismerési hibaarány különböző erősségű szófelbontás mellett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VariKN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Kneser-Ney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simítás):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Telefonos ügyfélszolgálati beszélgetések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Mihajlik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tsai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2019)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Szószintű OOV 3% körül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Szószintű modell: 100 000 szó;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morf-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30 000 morf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Nyelvi modell: back-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off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transformer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neuronhálóval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augmentált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tanítóadatokon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Kétféle memóriaigényű nyelvi modellt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próbáltak, a simítás erősségét állítva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01829" y="43699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Magyar nyelvű eredmények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07" y="2193540"/>
            <a:ext cx="2790825" cy="7715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767" y="1969907"/>
            <a:ext cx="3371850" cy="14573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3933056"/>
            <a:ext cx="3741217" cy="24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25225</TotalTime>
  <Words>901</Words>
  <Application>Microsoft Office PowerPoint</Application>
  <PresentationFormat>Diavetítés a képernyőre (4:3 oldalarány)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9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Morfológiai elemzés és generálás</vt:lpstr>
      <vt:lpstr>Szó és szóalakok</vt:lpstr>
      <vt:lpstr>A magyar nyelv morfológiája</vt:lpstr>
      <vt:lpstr>Koskenniemi-féle kétszintes morfológia</vt:lpstr>
      <vt:lpstr>Statisztikai alapú szófelbontás</vt:lpstr>
      <vt:lpstr>Morfessor</vt:lpstr>
      <vt:lpstr>A Morfessor gyenge pontjai</vt:lpstr>
      <vt:lpstr>Morfessor a beszédfelismerésben</vt:lpstr>
      <vt:lpstr>Magyar nyelvű eredmények</vt:lpstr>
      <vt:lpstr>„Word piece” modellek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1359</cp:revision>
  <dcterms:created xsi:type="dcterms:W3CDTF">2011-08-30T15:18:14Z</dcterms:created>
  <dcterms:modified xsi:type="dcterms:W3CDTF">2020-12-03T13:37:18Z</dcterms:modified>
</cp:coreProperties>
</file>