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2020. 12. 06.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Morphologic </a:t>
            </a:r>
            <a:r>
              <a:rPr lang="hu-HU" altLang="hu-HU" sz="3200" dirty="0" err="1"/>
              <a:t>analysis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520825"/>
            <a:ext cx="8309123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-end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modeling would be much easier if we had fewer components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acoustic model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pronunciation dictionary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language model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example, can we simply drop the pronunciation dictionary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393700" lvl="1" indent="0" eaLnBrk="1" hangingPunct="1">
              <a:buNone/>
            </a:pP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acoustic model could try predicting letters directly, instead of phones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English the connection between letters and phones is not as simple is in most other languages (the pronunciation is strongly influenced by the context)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use longer word pieces, learning their pronunciation makes more sense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the units we try to recognize varies between one letter and whole words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used in e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-end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recognizers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pronunciation dictionary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Trained on a LARGE database, it might work even without a language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pieces are formed by algorithms that operate similarly to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Morfessor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train set of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12 000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1" eaLnBrk="1" hangingPunct="1"/>
            <a:r>
              <a:rPr lang="en-US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sequence-to-sequence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hu-HU" alt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rate: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without a language 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language model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65956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„Word </a:t>
            </a:r>
            <a:r>
              <a:rPr lang="hu-HU" altLang="hu-HU" sz="3600" dirty="0" err="1">
                <a:solidFill>
                  <a:schemeClr val="tx1"/>
                </a:solidFill>
              </a:rPr>
              <a:t>piece</a:t>
            </a:r>
            <a:r>
              <a:rPr lang="hu-HU" altLang="hu-HU" sz="3600" dirty="0">
                <a:solidFill>
                  <a:schemeClr val="tx1"/>
                </a:solidFill>
              </a:rPr>
              <a:t>” </a:t>
            </a:r>
            <a:r>
              <a:rPr lang="en-US" altLang="hu-HU" sz="3600" dirty="0">
                <a:solidFill>
                  <a:schemeClr val="tx1"/>
                </a:solidFill>
              </a:rPr>
              <a:t>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8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7678" y="1268760"/>
            <a:ext cx="8416810" cy="5400600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natural language the number of word stem is around 100 000</a:t>
            </a:r>
          </a:p>
          <a:p>
            <a:pPr lvl="1" eaLnBrk="1" hangingPunct="1"/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a large Hungarian dictionary there are around 70 000 words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 any text database we will find many more word forms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Mainly because one word may have several inflected forms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 party because we may forms compound words)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 one word may take only a couple of forms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have, has, had;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hathats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speech recognizers simply solve this by listing all possible word forms (that is, they define “word” as anything that may occur between two spaces)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European language families (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neolatin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slavic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use significantly more word forms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 Hungarian the situation is even worse (one noun may have about 700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inflected forms)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languages are Finnish or Turkish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these languages, listing all word forms is practically unfeasible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create a language model that decomposes words into stems and suffixes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563474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Words</a:t>
            </a:r>
            <a:r>
              <a:rPr lang="hu-HU" altLang="hu-HU" sz="3600" dirty="0">
                <a:solidFill>
                  <a:schemeClr val="tx1"/>
                </a:solidFill>
              </a:rPr>
              <a:t> and </a:t>
            </a:r>
            <a:r>
              <a:rPr lang="hu-HU" altLang="hu-HU" sz="3600" dirty="0" err="1">
                <a:solidFill>
                  <a:schemeClr val="tx1"/>
                </a:solidFill>
              </a:rPr>
              <a:t>word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forms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1349" y="1314590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is the field of linguistics that studies word forms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 is so rich morphologically, because it allows to use 3 types of suffixes after each other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jó+ság+om+é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 (for my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good+ness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goal here is to separate the stem and the 3 types of suffixes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problem with this is that their combination is technically not a simple concatenation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example for the plural sign “+k”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nő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ők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this case, this is simple concatenation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almák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here the last vowel of the stem is modified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házak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here we insert a vowel between the stem and the suffix to ease pronunciation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kéz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kezek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here we use a different inserted vowel, and the stem is also changed…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540614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morphology of Hungarian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96893" y="1228476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problems shown can be handled by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Koskenniemi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two-level morphological model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 invented for Finnish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stems and suffixes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(„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rules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sequence from the </a:t>
            </a:r>
            <a:b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the lexicon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form created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set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defines the mapping between the 2 levels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stem ends in a vowel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no “filling” vowel is necessary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to implement 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in both direction, so it van be used both for analysis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decomposing a word form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generation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all possible forms of a given stem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 eaLnBrk="1" hangingPunct="1"/>
            <a:r>
              <a:rPr lang="en-US" alt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Disdvantage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cannot be trained, must be filled up with words manually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hu-HU" alt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finite-state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FST)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Koskenniemi</a:t>
            </a:r>
            <a:r>
              <a:rPr lang="en-US" altLang="hu-HU" sz="3600" dirty="0">
                <a:solidFill>
                  <a:schemeClr val="tx1"/>
                </a:solidFill>
              </a:rPr>
              <a:t>’s two-level morphology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887856"/>
            <a:ext cx="24288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8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Koskenniemi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would be hard to use in a speech recognizer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we put the suffix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+k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word set, how would we handle the variants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pronunciation dictionary?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output, how would we reconstruct the word form from its parts,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ház +k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házak?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So, to make it simple, we return to the simple concatenation approach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don’t bother with the conversion rules between the two levels, we simply include all possible variants in the dictionary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see the right side below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:)</a:t>
            </a: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nő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ő, +k</a:t>
            </a: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alma,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almá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+, +k </a:t>
            </a: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ház, +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kéz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kez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+, +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“word pieces” obtained this way are not always correct morphemes in a linguistic sense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they are sometimes called “morphs”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in a language model of a speech recognizer it makes no problem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 course, the number of components increases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instead of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+k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will have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+k, +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+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…),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it is not a large increase compared to the number  of stems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the output we only need concatenation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(+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denotes the parts that must be fused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Word form analysis by statistical methods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9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a software that can decompose words on a statistical basis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Finnish tool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one of the oldest solutions for word decomposition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There exist other, newer tools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like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MORSE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 recursively splits the words in the training set into smaller parts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see image on left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 course, all words should be decomposed at the same time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see image on the right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makes a good decomposition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 can we formalize the goal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)?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obtained word pieces should cover the training dataset as much as possible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number of word pieces should be as small as possible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want to avoid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oversplitting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units should be as long as possible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number of splitting steps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should be as small as possible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393700" lvl="1" indent="0" eaLnBrk="1" hangingPunct="1">
              <a:buNone/>
            </a:pP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Morfessor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773781"/>
            <a:ext cx="3219337" cy="195136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2773781"/>
            <a:ext cx="2031244" cy="19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3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520825"/>
            <a:ext cx="8309123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1st problem: it is inclines to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oversplit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rarely seen words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could solve this by specifying a list of known words that should not be split 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MORSE tool allows of forbids splitting based on semantical similarity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eg.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It allows the decomposition locally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local+ly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because local and locally have similar meaning, but the decomposition freshman 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fresh+man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is forbidden, because the meaning of freshman is not related to the meaning of neither fresh nor man)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2nd problem: it does not exploit the fact that certain components can only be stems, while other components can only be suffixes (for example, a word cannot begin with a suffix)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 has an extended version which has the categories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prefix+stem+suffix</a:t>
            </a:r>
            <a:endParaRPr lang="en-US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E.g. in Hungarian: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el+megy+ek</a:t>
            </a:r>
            <a:endParaRPr lang="en-US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how does it handle compound words like freshman?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problem: When applied to Hungarian, it does no recognize letters that consist of 2 characters (like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it frequently cuts them into two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65956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weaknesses of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Morfessor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4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484784"/>
            <a:ext cx="8309123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Creating a language model using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decompose the word forms into smaller units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„morfokra”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can train 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 over these units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the speech recognizer output, we must concatenate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stems+suffixes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we can identify these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by denoting the suffixes by a special starting character like +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Advantages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Much smaller dictionary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smaller search space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faster decoding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smaller memory requirement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Much fewer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OOV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words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smaller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perlexity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Disadvantages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must train higher order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 see the stem of the previous word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output might contain incorrect word forms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Theoretically, the training dataset contains no such incorrect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stem+suffix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forms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language model smoothing will assign small non-zero probabilities to these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91049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Morfessor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en-US" altLang="hu-HU" sz="3600" dirty="0">
                <a:solidFill>
                  <a:schemeClr val="tx1"/>
                </a:solidFill>
              </a:rPr>
              <a:t>in speech recognition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Recognition of Broadcast news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(Tamás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Grósz, 2020):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OOV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rates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recognition error rates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word decomposition with different “strengths”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VariKN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Kneser-Ney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moothing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Telephone conversations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Mihajlik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et al.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2019)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Word-level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OOV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around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3% 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Word-level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100 000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words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morf-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30 000 morf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Language model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back-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off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trained on a dataset augmented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using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transformer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eural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networks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They tried two types of language models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with different memory footprints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(modifying the strength of smoothing)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Results for Hungarian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089197"/>
            <a:ext cx="3315432" cy="91655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767" y="1969907"/>
            <a:ext cx="3371850" cy="14573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390" y="3933056"/>
            <a:ext cx="3741217" cy="24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3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25368</TotalTime>
  <Words>1520</Words>
  <Application>Microsoft Office PowerPoint</Application>
  <PresentationFormat>Diavetítés a képernyőre (4:3 oldalarány)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Morphologic analysis</vt:lpstr>
      <vt:lpstr>Words and word forms</vt:lpstr>
      <vt:lpstr>The morphology of Hungarian</vt:lpstr>
      <vt:lpstr>Koskenniemi’s two-level morphology</vt:lpstr>
      <vt:lpstr>Word form analysis by statistical methods</vt:lpstr>
      <vt:lpstr>Morfessor</vt:lpstr>
      <vt:lpstr>The weaknesses of Morfessor</vt:lpstr>
      <vt:lpstr>Morfessor in speech recognition</vt:lpstr>
      <vt:lpstr>Results for Hungarian</vt:lpstr>
      <vt:lpstr>„Word piece”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karacsony.csilla@o365.u-szeged.hu</cp:lastModifiedBy>
  <cp:revision>1379</cp:revision>
  <dcterms:created xsi:type="dcterms:W3CDTF">2011-08-30T15:18:14Z</dcterms:created>
  <dcterms:modified xsi:type="dcterms:W3CDTF">2020-12-06T18:58:52Z</dcterms:modified>
</cp:coreProperties>
</file>