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25" d="100"/>
          <a:sy n="125" d="100"/>
        </p:scale>
        <p:origin x="3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EC5DCC-6AD2-43D5-B6CC-1A3FB035902F}" type="datetimeFigureOut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522061-0A73-4C95-BAE8-371F659A6A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9E1D4-69CF-4A15-BD62-279D6296567E}" type="datetimeFigureOut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81709D-B61D-47E0-AED2-21059CFF7E8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9564-DE40-42A4-B64B-1824335B4479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B829AB-074C-47E4-8EC5-7EBFE800CB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4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AAA8-F6FE-40F8-928D-35A5AE3884BF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F6C5-69AA-430F-8F77-3084186AD2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894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972-E753-4D30-8509-5A615B500E43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2E6B-4F59-4718-A4AE-97A6268DFE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4024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DD0F-E52C-44F0-AEE8-89BE8391FE9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B6BF-E366-432A-850D-34B79889A2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67118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E4-2AE4-4EE2-A08A-342DEF97833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436322-CD5C-48A8-A621-98067E2F74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271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807-DAEA-4D81-A265-B6A957B6D4E8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865D-5C7C-44FF-B512-D77D3B3114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51078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7C2-6C6B-4513-A318-108DD0A3B720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1CFD-484B-44D8-9E45-E5027DEEA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156752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468D-F9B5-46E0-AD69-24BE1DECE706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DD4A-6BFB-45A8-89C2-0FB577596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57305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CDC-236E-41B9-AC3C-C90CF011C813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D83B-3C70-44B7-B8C4-8D976E0234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132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A8F5-83AC-4ED0-97E8-9FD49C0A38DA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3E9-70DB-4912-A7B2-A41987F89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7238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88A8-A055-497E-AC5E-046454789148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B8F4B52-FF9B-4D99-AC32-C4CFA322D1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55955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7AE34A-622D-4DEC-B1B5-5BDF02A3D36B}" type="datetime1">
              <a:rPr lang="hu-HU"/>
              <a:pPr>
                <a:defRPr/>
              </a:pPr>
              <a:t>2021. 09. 22.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319844B-F395-4097-A726-583772F839E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3" r:id="rId2"/>
    <p:sldLayoutId id="2147484042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43" r:id="rId9"/>
    <p:sldLayoutId id="2147484039" r:id="rId10"/>
    <p:sldLayoutId id="21474840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hyperlink" Target="http://www.asel.udel.edu/speech/tutorials/synthesis/vowel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Tóth László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Számítógépes Algoritmusok és Mesterséges Intelligencia Tanszék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dirty="0">
              <a:latin typeface="Sentinel Book"/>
            </a:endParaRPr>
          </a:p>
          <a:p>
            <a:pPr eaLnBrk="1" hangingPunct="1"/>
            <a:endParaRPr lang="hu-HU" altLang="hu-HU" dirty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ím 8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649288"/>
          </a:xfrm>
        </p:spPr>
        <p:txBody>
          <a:bodyPr/>
          <a:lstStyle/>
          <a:p>
            <a:pPr algn="ctr" eaLnBrk="1" hangingPunct="1"/>
            <a:r>
              <a:rPr lang="hu-HU" altLang="hu-HU" sz="3200" dirty="0"/>
              <a:t>The </a:t>
            </a:r>
            <a:r>
              <a:rPr lang="hu-HU" altLang="hu-HU" sz="3200" dirty="0" err="1"/>
              <a:t>source</a:t>
            </a:r>
            <a:r>
              <a:rPr lang="hu-HU" altLang="hu-HU" sz="3200" dirty="0"/>
              <a:t>-filter </a:t>
            </a:r>
            <a:r>
              <a:rPr lang="hu-HU" altLang="hu-HU" sz="3200" dirty="0" err="1"/>
              <a:t>model</a:t>
            </a:r>
            <a:r>
              <a:rPr lang="hu-HU" altLang="hu-HU" sz="3200" dirty="0"/>
              <a:t> of </a:t>
            </a:r>
            <a:br>
              <a:rPr lang="hu-HU" altLang="hu-HU" sz="3200" dirty="0"/>
            </a:br>
            <a:r>
              <a:rPr lang="hu-HU" altLang="hu-HU" sz="3200" dirty="0"/>
              <a:t>human </a:t>
            </a:r>
            <a:r>
              <a:rPr lang="hu-HU" altLang="hu-HU" sz="3200" dirty="0" err="1"/>
              <a:t>speech</a:t>
            </a:r>
            <a:r>
              <a:rPr lang="hu-HU" altLang="hu-HU" sz="3200" dirty="0"/>
              <a:t> </a:t>
            </a:r>
            <a:r>
              <a:rPr lang="hu-HU" altLang="hu-HU" sz="3200" dirty="0" err="1"/>
              <a:t>production</a:t>
            </a:r>
            <a:endParaRPr lang="hu-HU" alt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Formant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70-80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intelligible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terribly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old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www.asel.udel.edu/speech/tutorials/synthesis/vowels.html</a:t>
            </a:r>
            <a:endParaRPr lang="hu-HU" alt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Formant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synthetizers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STRAIGHT),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synthesizers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synthtizers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concatenated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post-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Formant </a:t>
            </a:r>
            <a:r>
              <a:rPr lang="hu-HU" altLang="hu-HU" sz="3600" dirty="0" err="1">
                <a:solidFill>
                  <a:schemeClr val="tx1"/>
                </a:solidFill>
              </a:rPr>
              <a:t>synthesis</a:t>
            </a:r>
            <a:r>
              <a:rPr lang="hu-HU" altLang="hu-HU" sz="3600" dirty="0">
                <a:solidFill>
                  <a:schemeClr val="tx1"/>
                </a:solidFill>
              </a:rPr>
              <a:t> 3.</a:t>
            </a:r>
          </a:p>
        </p:txBody>
      </p:sp>
      <p:pic>
        <p:nvPicPr>
          <p:cNvPr id="3" name="mghk-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960" y="2924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human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filter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relaitvely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creaky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whispering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preserves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gross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Summary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plosives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recignized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https://home.cc.umanitoba.ca/~robh/howto.html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Extension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28" y="2777167"/>
            <a:ext cx="3816424" cy="34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tonal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syllable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 eaLnBrk="1" hangingPunct="1"/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well-known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syllable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dialect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contour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://www.youtube.com/watch?v=9XRXYaHOlpo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2nd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Extension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39" y="4077072"/>
            <a:ext cx="65246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Prosody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suprasegmental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prosody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duration relations of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pauses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prosody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3rd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Extension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modelled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filtering,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-filter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Voiceless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resonate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Human </a:t>
            </a:r>
            <a:r>
              <a:rPr lang="hu-HU" altLang="hu-HU" sz="3600" dirty="0" err="1">
                <a:solidFill>
                  <a:schemeClr val="tx1"/>
                </a:solidFill>
              </a:rPr>
              <a:t>speech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production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2856"/>
            <a:ext cx="3660501" cy="3624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68313" y="1393931"/>
            <a:ext cx="8229600" cy="5130694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quasi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is,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is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denoted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F0</a:t>
            </a:r>
          </a:p>
          <a:p>
            <a:pPr lvl="1"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realively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7826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I/1. </a:t>
            </a:r>
            <a:r>
              <a:rPr lang="hu-HU" altLang="hu-HU" sz="3600" dirty="0" err="1">
                <a:solidFill>
                  <a:schemeClr val="tx1"/>
                </a:solidFill>
              </a:rPr>
              <a:t>sound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source</a:t>
            </a:r>
            <a:r>
              <a:rPr lang="hu-HU" altLang="hu-HU" sz="3600" dirty="0">
                <a:solidFill>
                  <a:schemeClr val="tx1"/>
                </a:solidFill>
              </a:rPr>
              <a:t>: </a:t>
            </a:r>
            <a:r>
              <a:rPr lang="hu-HU" altLang="hu-HU" sz="3600" dirty="0" err="1">
                <a:solidFill>
                  <a:schemeClr val="tx1"/>
                </a:solidFill>
              </a:rPr>
              <a:t>vibrating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vocal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cords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40" y="1347238"/>
            <a:ext cx="1981200" cy="12096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17" y="3309368"/>
            <a:ext cx="4048125" cy="1343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05" y="2856125"/>
            <a:ext cx="2932818" cy="18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ranging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part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pharinx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Besides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articulators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air: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air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plosives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p, t, g, k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consonants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blockade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(m, n):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consonants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counterpart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I/2. </a:t>
            </a:r>
            <a:r>
              <a:rPr lang="hu-HU" altLang="hu-HU" sz="3600" dirty="0" err="1">
                <a:solidFill>
                  <a:schemeClr val="tx1"/>
                </a:solidFill>
              </a:rPr>
              <a:t>sound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source</a:t>
            </a:r>
            <a:r>
              <a:rPr lang="hu-HU" altLang="hu-HU" sz="3600" dirty="0">
                <a:solidFill>
                  <a:schemeClr val="tx1"/>
                </a:solidFill>
              </a:rPr>
              <a:t>: articulators</a:t>
            </a:r>
          </a:p>
        </p:txBody>
      </p:sp>
    </p:spTree>
    <p:extLst>
      <p:ext uri="{BB962C8B-B14F-4D97-AF65-F5344CB8AC3E}">
        <p14:creationId xmlns:p14="http://schemas.microsoft.com/office/powerpoint/2010/main" val="114746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voiceless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passing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endParaRPr lang="hu-HU" altLang="hu-H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II. </a:t>
            </a:r>
            <a:r>
              <a:rPr lang="hu-HU" altLang="hu-HU" sz="3600" dirty="0" err="1">
                <a:solidFill>
                  <a:schemeClr val="tx1"/>
                </a:solidFill>
              </a:rPr>
              <a:t>Forming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the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sound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0" y="3744267"/>
            <a:ext cx="8255843" cy="21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modelled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filter</a:t>
            </a: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input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is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is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b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speaker-specific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Formants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954107"/>
            <a:ext cx="2735535" cy="17439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916" y="2492896"/>
            <a:ext cx="2156839" cy="34094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966" y="3962755"/>
            <a:ext cx="2624801" cy="16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95564" y="1386359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F1-F2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 English:</a:t>
            </a:r>
          </a:p>
          <a:p>
            <a:pPr marL="0" indent="0" eaLnBrk="1" hangingPunct="1">
              <a:buNone/>
            </a:pP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42722" y="566387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Formants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for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vowels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3" y="1990863"/>
            <a:ext cx="3841846" cy="25182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819808"/>
            <a:ext cx="4415719" cy="28603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067839"/>
            <a:ext cx="365149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-filter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synthesizer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so-called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synthesizer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time-domain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down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Formant </a:t>
            </a:r>
            <a:r>
              <a:rPr lang="hu-HU" altLang="hu-HU" sz="3600" dirty="0" err="1">
                <a:solidFill>
                  <a:schemeClr val="tx1"/>
                </a:solidFill>
              </a:rPr>
              <a:t>synthesis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7" name="Kép 6" descr="http://sail.usc.edu/~lgoldste/General_Phonetics/Source_Filter/Source-filter-schw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688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4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steady-state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decision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ratio), F0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bandwidths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loudness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coninuous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100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decomposing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Formant </a:t>
            </a:r>
            <a:r>
              <a:rPr lang="hu-HU" altLang="hu-HU" sz="3600" dirty="0" err="1">
                <a:solidFill>
                  <a:schemeClr val="tx1"/>
                </a:solidFill>
              </a:rPr>
              <a:t>synthesis</a:t>
            </a:r>
            <a:r>
              <a:rPr lang="hu-HU" altLang="hu-HU" sz="3600" dirty="0">
                <a:solidFill>
                  <a:schemeClr val="tx1"/>
                </a:solidFill>
              </a:rPr>
              <a:t> 2.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0848"/>
            <a:ext cx="4743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2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22667</TotalTime>
  <Words>1051</Words>
  <Application>Microsoft Office PowerPoint</Application>
  <PresentationFormat>Diavetítés a képernyőre (4:3 oldalarány)</PresentationFormat>
  <Paragraphs>118</Paragraphs>
  <Slides>14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Sentinel Book</vt:lpstr>
      <vt:lpstr>Times New Roman</vt:lpstr>
      <vt:lpstr>Verdana</vt:lpstr>
      <vt:lpstr>Wingdings 2</vt:lpstr>
      <vt:lpstr>Áramlás</vt:lpstr>
      <vt:lpstr>The source-filter model of  human speech production</vt:lpstr>
      <vt:lpstr>Human speech production</vt:lpstr>
      <vt:lpstr>I/1. sound source: vibrating vocal cords</vt:lpstr>
      <vt:lpstr>I/2. sound source: articulators</vt:lpstr>
      <vt:lpstr>II. Forming the sound</vt:lpstr>
      <vt:lpstr>Formants</vt:lpstr>
      <vt:lpstr>Formants for vowels</vt:lpstr>
      <vt:lpstr>Formant synthesis</vt:lpstr>
      <vt:lpstr>Formant synthesis 2.</vt:lpstr>
      <vt:lpstr>Formant synthesis 3.</vt:lpstr>
      <vt:lpstr>Summary</vt:lpstr>
      <vt:lpstr>Extension</vt:lpstr>
      <vt:lpstr>2nd Extension</vt:lpstr>
      <vt:lpstr>3rd 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Lajszlo</cp:lastModifiedBy>
  <cp:revision>1315</cp:revision>
  <dcterms:created xsi:type="dcterms:W3CDTF">2011-08-30T15:18:14Z</dcterms:created>
  <dcterms:modified xsi:type="dcterms:W3CDTF">2021-09-22T13:41:53Z</dcterms:modified>
</cp:coreProperties>
</file>