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</p:sldMasterIdLst>
  <p:sldIdLst>
    <p:sldId id="256" r:id="rId3"/>
    <p:sldId id="262" r:id="rId4"/>
    <p:sldId id="257" r:id="rId5"/>
    <p:sldId id="258" r:id="rId6"/>
    <p:sldId id="259" r:id="rId7"/>
    <p:sldId id="260" r:id="rId8"/>
    <p:sldId id="261" r:id="rId9"/>
  </p:sldIdLst>
  <p:sldSz cx="9144000" cy="6858000" type="screen4x3"/>
  <p:notesSz cx="7559675" cy="10691813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352"/>
    <p:restoredTop sz="94663"/>
  </p:normalViewPr>
  <p:slideViewPr>
    <p:cSldViewPr snapToGrid="0">
      <p:cViewPr varScale="1">
        <p:scale>
          <a:sx n="103" d="100"/>
          <a:sy n="103" d="100"/>
        </p:scale>
        <p:origin x="178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1258920" y="274680"/>
            <a:ext cx="742752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hu-HU" sz="10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 type="body"/>
          </p:nvPr>
        </p:nvSpPr>
        <p:spPr>
          <a:xfrm>
            <a:off x="1258920" y="1600200"/>
            <a:ext cx="7427520" cy="20746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u-HU" sz="3200" b="1" strike="noStrike" spc="-1">
              <a:solidFill>
                <a:srgbClr val="333333"/>
              </a:solidFill>
              <a:latin typeface="Arial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 type="body"/>
          </p:nvPr>
        </p:nvSpPr>
        <p:spPr>
          <a:xfrm>
            <a:off x="1258920" y="3872520"/>
            <a:ext cx="7427520" cy="20746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u-HU" sz="3200" b="1" strike="noStrike" spc="-1">
              <a:solidFill>
                <a:srgbClr val="333333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1258920" y="274680"/>
            <a:ext cx="742752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hu-HU" sz="10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" name="PlaceHolder 2"/>
          <p:cNvSpPr>
            <a:spLocks noGrp="1"/>
          </p:cNvSpPr>
          <p:nvPr>
            <p:ph type="body"/>
          </p:nvPr>
        </p:nvSpPr>
        <p:spPr>
          <a:xfrm>
            <a:off x="1258920" y="1600200"/>
            <a:ext cx="3624480" cy="20746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u-HU" sz="3200" b="1" strike="noStrike" spc="-1">
              <a:solidFill>
                <a:srgbClr val="333333"/>
              </a:solidFill>
              <a:latin typeface="Arial"/>
            </a:endParaRPr>
          </a:p>
        </p:txBody>
      </p:sp>
      <p:sp>
        <p:nvSpPr>
          <p:cNvPr id="29" name="PlaceHolder 3"/>
          <p:cNvSpPr>
            <a:spLocks noGrp="1"/>
          </p:cNvSpPr>
          <p:nvPr>
            <p:ph type="body"/>
          </p:nvPr>
        </p:nvSpPr>
        <p:spPr>
          <a:xfrm>
            <a:off x="5064840" y="1600200"/>
            <a:ext cx="3624480" cy="20746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u-HU" sz="3200" b="1" strike="noStrike" spc="-1">
              <a:solidFill>
                <a:srgbClr val="333333"/>
              </a:solidFill>
              <a:latin typeface="Arial"/>
            </a:endParaRPr>
          </a:p>
        </p:txBody>
      </p:sp>
      <p:sp>
        <p:nvSpPr>
          <p:cNvPr id="30" name="PlaceHolder 4"/>
          <p:cNvSpPr>
            <a:spLocks noGrp="1"/>
          </p:cNvSpPr>
          <p:nvPr>
            <p:ph type="body"/>
          </p:nvPr>
        </p:nvSpPr>
        <p:spPr>
          <a:xfrm>
            <a:off x="1258920" y="3872520"/>
            <a:ext cx="3624480" cy="20746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u-HU" sz="3200" b="1" strike="noStrike" spc="-1">
              <a:solidFill>
                <a:srgbClr val="333333"/>
              </a:solidFill>
              <a:latin typeface="Arial"/>
            </a:endParaRPr>
          </a:p>
        </p:txBody>
      </p:sp>
      <p:sp>
        <p:nvSpPr>
          <p:cNvPr id="31" name="PlaceHolder 5"/>
          <p:cNvSpPr>
            <a:spLocks noGrp="1"/>
          </p:cNvSpPr>
          <p:nvPr>
            <p:ph type="body"/>
          </p:nvPr>
        </p:nvSpPr>
        <p:spPr>
          <a:xfrm>
            <a:off x="5064840" y="3872520"/>
            <a:ext cx="3624480" cy="20746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u-HU" sz="3200" b="1" strike="noStrike" spc="-1">
              <a:solidFill>
                <a:srgbClr val="333333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PlaceHolder 1"/>
          <p:cNvSpPr>
            <a:spLocks noGrp="1"/>
          </p:cNvSpPr>
          <p:nvPr>
            <p:ph type="title"/>
          </p:nvPr>
        </p:nvSpPr>
        <p:spPr>
          <a:xfrm>
            <a:off x="1258920" y="274680"/>
            <a:ext cx="742752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hu-HU" sz="10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3" name="PlaceHolder 2"/>
          <p:cNvSpPr>
            <a:spLocks noGrp="1"/>
          </p:cNvSpPr>
          <p:nvPr>
            <p:ph type="body"/>
          </p:nvPr>
        </p:nvSpPr>
        <p:spPr>
          <a:xfrm>
            <a:off x="1258920" y="1600200"/>
            <a:ext cx="2391480" cy="20746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u-HU" sz="3200" b="1" strike="noStrike" spc="-1">
              <a:solidFill>
                <a:srgbClr val="333333"/>
              </a:solidFill>
              <a:latin typeface="Arial"/>
            </a:endParaRPr>
          </a:p>
        </p:txBody>
      </p:sp>
      <p:sp>
        <p:nvSpPr>
          <p:cNvPr id="34" name="PlaceHolder 3"/>
          <p:cNvSpPr>
            <a:spLocks noGrp="1"/>
          </p:cNvSpPr>
          <p:nvPr>
            <p:ph type="body"/>
          </p:nvPr>
        </p:nvSpPr>
        <p:spPr>
          <a:xfrm>
            <a:off x="3770280" y="1600200"/>
            <a:ext cx="2391480" cy="20746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u-HU" sz="3200" b="1" strike="noStrike" spc="-1">
              <a:solidFill>
                <a:srgbClr val="333333"/>
              </a:solidFill>
              <a:latin typeface="Arial"/>
            </a:endParaRPr>
          </a:p>
        </p:txBody>
      </p:sp>
      <p:sp>
        <p:nvSpPr>
          <p:cNvPr id="35" name="PlaceHolder 4"/>
          <p:cNvSpPr>
            <a:spLocks noGrp="1"/>
          </p:cNvSpPr>
          <p:nvPr>
            <p:ph type="body"/>
          </p:nvPr>
        </p:nvSpPr>
        <p:spPr>
          <a:xfrm>
            <a:off x="6281640" y="1600200"/>
            <a:ext cx="2391480" cy="20746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u-HU" sz="3200" b="1" strike="noStrike" spc="-1">
              <a:solidFill>
                <a:srgbClr val="333333"/>
              </a:solidFill>
              <a:latin typeface="Arial"/>
            </a:endParaRPr>
          </a:p>
        </p:txBody>
      </p:sp>
      <p:sp>
        <p:nvSpPr>
          <p:cNvPr id="36" name="PlaceHolder 5"/>
          <p:cNvSpPr>
            <a:spLocks noGrp="1"/>
          </p:cNvSpPr>
          <p:nvPr>
            <p:ph type="body"/>
          </p:nvPr>
        </p:nvSpPr>
        <p:spPr>
          <a:xfrm>
            <a:off x="1258920" y="3872520"/>
            <a:ext cx="2391480" cy="20746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u-HU" sz="3200" b="1" strike="noStrike" spc="-1">
              <a:solidFill>
                <a:srgbClr val="333333"/>
              </a:solidFill>
              <a:latin typeface="Arial"/>
            </a:endParaRPr>
          </a:p>
        </p:txBody>
      </p:sp>
      <p:sp>
        <p:nvSpPr>
          <p:cNvPr id="37" name="PlaceHolder 6"/>
          <p:cNvSpPr>
            <a:spLocks noGrp="1"/>
          </p:cNvSpPr>
          <p:nvPr>
            <p:ph type="body"/>
          </p:nvPr>
        </p:nvSpPr>
        <p:spPr>
          <a:xfrm>
            <a:off x="3770280" y="3872520"/>
            <a:ext cx="2391480" cy="20746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u-HU" sz="3200" b="1" strike="noStrike" spc="-1">
              <a:solidFill>
                <a:srgbClr val="333333"/>
              </a:solidFill>
              <a:latin typeface="Arial"/>
            </a:endParaRPr>
          </a:p>
        </p:txBody>
      </p:sp>
      <p:sp>
        <p:nvSpPr>
          <p:cNvPr id="38" name="PlaceHolder 7"/>
          <p:cNvSpPr>
            <a:spLocks noGrp="1"/>
          </p:cNvSpPr>
          <p:nvPr>
            <p:ph type="body"/>
          </p:nvPr>
        </p:nvSpPr>
        <p:spPr>
          <a:xfrm>
            <a:off x="6281640" y="3872520"/>
            <a:ext cx="2391480" cy="20746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u-HU" sz="3200" b="1" strike="noStrike" spc="-1">
              <a:solidFill>
                <a:srgbClr val="333333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PlaceHolder 1"/>
          <p:cNvSpPr>
            <a:spLocks noGrp="1"/>
          </p:cNvSpPr>
          <p:nvPr>
            <p:ph type="title"/>
          </p:nvPr>
        </p:nvSpPr>
        <p:spPr>
          <a:xfrm>
            <a:off x="1258920" y="274680"/>
            <a:ext cx="742752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hu-HU" sz="10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3" name="PlaceHolder 2"/>
          <p:cNvSpPr>
            <a:spLocks noGrp="1"/>
          </p:cNvSpPr>
          <p:nvPr>
            <p:ph type="subTitle"/>
          </p:nvPr>
        </p:nvSpPr>
        <p:spPr>
          <a:xfrm>
            <a:off x="1258920" y="1600200"/>
            <a:ext cx="7427520" cy="43495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hu-H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1258920" y="274680"/>
            <a:ext cx="742752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hu-HU" sz="10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5" name="PlaceHolder 2"/>
          <p:cNvSpPr>
            <a:spLocks noGrp="1"/>
          </p:cNvSpPr>
          <p:nvPr>
            <p:ph type="body"/>
          </p:nvPr>
        </p:nvSpPr>
        <p:spPr>
          <a:xfrm>
            <a:off x="1258920" y="1600200"/>
            <a:ext cx="7427520" cy="4349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u-HU" sz="3200" b="1" strike="noStrike" spc="-1">
              <a:solidFill>
                <a:srgbClr val="333333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1258920" y="274680"/>
            <a:ext cx="742752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hu-HU" sz="10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 type="body"/>
          </p:nvPr>
        </p:nvSpPr>
        <p:spPr>
          <a:xfrm>
            <a:off x="1258920" y="1600200"/>
            <a:ext cx="3624480" cy="4349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u-HU" sz="3200" b="1" strike="noStrike" spc="-1">
              <a:solidFill>
                <a:srgbClr val="333333"/>
              </a:solidFill>
              <a:latin typeface="Arial"/>
            </a:endParaRPr>
          </a:p>
        </p:txBody>
      </p:sp>
      <p:sp>
        <p:nvSpPr>
          <p:cNvPr id="48" name="PlaceHolder 3"/>
          <p:cNvSpPr>
            <a:spLocks noGrp="1"/>
          </p:cNvSpPr>
          <p:nvPr>
            <p:ph type="body"/>
          </p:nvPr>
        </p:nvSpPr>
        <p:spPr>
          <a:xfrm>
            <a:off x="5064840" y="1600200"/>
            <a:ext cx="3624480" cy="4349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u-HU" sz="3200" b="1" strike="noStrike" spc="-1">
              <a:solidFill>
                <a:srgbClr val="333333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title"/>
          </p:nvPr>
        </p:nvSpPr>
        <p:spPr>
          <a:xfrm>
            <a:off x="1258920" y="274680"/>
            <a:ext cx="742752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hu-HU" sz="10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subTitle"/>
          </p:nvPr>
        </p:nvSpPr>
        <p:spPr>
          <a:xfrm>
            <a:off x="1258920" y="274680"/>
            <a:ext cx="7427520" cy="52977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hu-H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1258920" y="274680"/>
            <a:ext cx="742752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hu-HU" sz="10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2" name="PlaceHolder 2"/>
          <p:cNvSpPr>
            <a:spLocks noGrp="1"/>
          </p:cNvSpPr>
          <p:nvPr>
            <p:ph type="body"/>
          </p:nvPr>
        </p:nvSpPr>
        <p:spPr>
          <a:xfrm>
            <a:off x="1258920" y="1600200"/>
            <a:ext cx="3624480" cy="20746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u-HU" sz="3200" b="1" strike="noStrike" spc="-1">
              <a:solidFill>
                <a:srgbClr val="333333"/>
              </a:solidFill>
              <a:latin typeface="Arial"/>
            </a:endParaRPr>
          </a:p>
        </p:txBody>
      </p:sp>
      <p:sp>
        <p:nvSpPr>
          <p:cNvPr id="53" name="PlaceHolder 3"/>
          <p:cNvSpPr>
            <a:spLocks noGrp="1"/>
          </p:cNvSpPr>
          <p:nvPr>
            <p:ph type="body"/>
          </p:nvPr>
        </p:nvSpPr>
        <p:spPr>
          <a:xfrm>
            <a:off x="5064840" y="1600200"/>
            <a:ext cx="3624480" cy="4349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u-HU" sz="3200" b="1" strike="noStrike" spc="-1">
              <a:solidFill>
                <a:srgbClr val="333333"/>
              </a:solidFill>
              <a:latin typeface="Arial"/>
            </a:endParaRPr>
          </a:p>
        </p:txBody>
      </p:sp>
      <p:sp>
        <p:nvSpPr>
          <p:cNvPr id="54" name="PlaceHolder 4"/>
          <p:cNvSpPr>
            <a:spLocks noGrp="1"/>
          </p:cNvSpPr>
          <p:nvPr>
            <p:ph type="body"/>
          </p:nvPr>
        </p:nvSpPr>
        <p:spPr>
          <a:xfrm>
            <a:off x="1258920" y="3872520"/>
            <a:ext cx="3624480" cy="20746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u-HU" sz="3200" b="1" strike="noStrike" spc="-1">
              <a:solidFill>
                <a:srgbClr val="333333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"/>
          <p:cNvSpPr>
            <a:spLocks noGrp="1"/>
          </p:cNvSpPr>
          <p:nvPr>
            <p:ph type="title"/>
          </p:nvPr>
        </p:nvSpPr>
        <p:spPr>
          <a:xfrm>
            <a:off x="1258920" y="274680"/>
            <a:ext cx="742752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hu-HU" sz="10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2"/>
          <p:cNvSpPr>
            <a:spLocks noGrp="1"/>
          </p:cNvSpPr>
          <p:nvPr>
            <p:ph type="subTitle"/>
          </p:nvPr>
        </p:nvSpPr>
        <p:spPr>
          <a:xfrm>
            <a:off x="1258920" y="1600200"/>
            <a:ext cx="7427520" cy="43495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hu-H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1258920" y="274680"/>
            <a:ext cx="742752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hu-HU" sz="10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6" name="PlaceHolder 2"/>
          <p:cNvSpPr>
            <a:spLocks noGrp="1"/>
          </p:cNvSpPr>
          <p:nvPr>
            <p:ph type="body"/>
          </p:nvPr>
        </p:nvSpPr>
        <p:spPr>
          <a:xfrm>
            <a:off x="1258920" y="1600200"/>
            <a:ext cx="3624480" cy="4349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u-HU" sz="3200" b="1" strike="noStrike" spc="-1">
              <a:solidFill>
                <a:srgbClr val="333333"/>
              </a:solidFill>
              <a:latin typeface="Arial"/>
            </a:endParaRPr>
          </a:p>
        </p:txBody>
      </p:sp>
      <p:sp>
        <p:nvSpPr>
          <p:cNvPr id="57" name="PlaceHolder 3"/>
          <p:cNvSpPr>
            <a:spLocks noGrp="1"/>
          </p:cNvSpPr>
          <p:nvPr>
            <p:ph type="body"/>
          </p:nvPr>
        </p:nvSpPr>
        <p:spPr>
          <a:xfrm>
            <a:off x="5064840" y="1600200"/>
            <a:ext cx="3624480" cy="20746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u-HU" sz="3200" b="1" strike="noStrike" spc="-1">
              <a:solidFill>
                <a:srgbClr val="333333"/>
              </a:solidFill>
              <a:latin typeface="Arial"/>
            </a:endParaRPr>
          </a:p>
        </p:txBody>
      </p:sp>
      <p:sp>
        <p:nvSpPr>
          <p:cNvPr id="58" name="PlaceHolder 4"/>
          <p:cNvSpPr>
            <a:spLocks noGrp="1"/>
          </p:cNvSpPr>
          <p:nvPr>
            <p:ph type="body"/>
          </p:nvPr>
        </p:nvSpPr>
        <p:spPr>
          <a:xfrm>
            <a:off x="5064840" y="3872520"/>
            <a:ext cx="3624480" cy="20746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u-HU" sz="3200" b="1" strike="noStrike" spc="-1">
              <a:solidFill>
                <a:srgbClr val="333333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1258920" y="274680"/>
            <a:ext cx="742752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hu-HU" sz="10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0" name="PlaceHolder 2"/>
          <p:cNvSpPr>
            <a:spLocks noGrp="1"/>
          </p:cNvSpPr>
          <p:nvPr>
            <p:ph type="body"/>
          </p:nvPr>
        </p:nvSpPr>
        <p:spPr>
          <a:xfrm>
            <a:off x="1258920" y="1600200"/>
            <a:ext cx="3624480" cy="20746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u-HU" sz="3200" b="1" strike="noStrike" spc="-1">
              <a:solidFill>
                <a:srgbClr val="333333"/>
              </a:solidFill>
              <a:latin typeface="Arial"/>
            </a:endParaRPr>
          </a:p>
        </p:txBody>
      </p:sp>
      <p:sp>
        <p:nvSpPr>
          <p:cNvPr id="61" name="PlaceHolder 3"/>
          <p:cNvSpPr>
            <a:spLocks noGrp="1"/>
          </p:cNvSpPr>
          <p:nvPr>
            <p:ph type="body"/>
          </p:nvPr>
        </p:nvSpPr>
        <p:spPr>
          <a:xfrm>
            <a:off x="5064840" y="1600200"/>
            <a:ext cx="3624480" cy="20746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u-HU" sz="3200" b="1" strike="noStrike" spc="-1">
              <a:solidFill>
                <a:srgbClr val="333333"/>
              </a:solidFill>
              <a:latin typeface="Arial"/>
            </a:endParaRPr>
          </a:p>
        </p:txBody>
      </p:sp>
      <p:sp>
        <p:nvSpPr>
          <p:cNvPr id="62" name="PlaceHolder 4"/>
          <p:cNvSpPr>
            <a:spLocks noGrp="1"/>
          </p:cNvSpPr>
          <p:nvPr>
            <p:ph type="body"/>
          </p:nvPr>
        </p:nvSpPr>
        <p:spPr>
          <a:xfrm>
            <a:off x="1258920" y="3872520"/>
            <a:ext cx="7427520" cy="20746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u-HU" sz="3200" b="1" strike="noStrike" spc="-1">
              <a:solidFill>
                <a:srgbClr val="333333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1258920" y="274680"/>
            <a:ext cx="742752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hu-HU" sz="10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4" name="PlaceHolder 2"/>
          <p:cNvSpPr>
            <a:spLocks noGrp="1"/>
          </p:cNvSpPr>
          <p:nvPr>
            <p:ph type="body"/>
          </p:nvPr>
        </p:nvSpPr>
        <p:spPr>
          <a:xfrm>
            <a:off x="1258920" y="1600200"/>
            <a:ext cx="7427520" cy="20746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u-HU" sz="3200" b="1" strike="noStrike" spc="-1">
              <a:solidFill>
                <a:srgbClr val="333333"/>
              </a:solidFill>
              <a:latin typeface="Arial"/>
            </a:endParaRPr>
          </a:p>
        </p:txBody>
      </p:sp>
      <p:sp>
        <p:nvSpPr>
          <p:cNvPr id="65" name="PlaceHolder 3"/>
          <p:cNvSpPr>
            <a:spLocks noGrp="1"/>
          </p:cNvSpPr>
          <p:nvPr>
            <p:ph type="body"/>
          </p:nvPr>
        </p:nvSpPr>
        <p:spPr>
          <a:xfrm>
            <a:off x="1258920" y="3872520"/>
            <a:ext cx="7427520" cy="20746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u-HU" sz="3200" b="1" strike="noStrike" spc="-1">
              <a:solidFill>
                <a:srgbClr val="333333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PlaceHolder 1"/>
          <p:cNvSpPr>
            <a:spLocks noGrp="1"/>
          </p:cNvSpPr>
          <p:nvPr>
            <p:ph type="title"/>
          </p:nvPr>
        </p:nvSpPr>
        <p:spPr>
          <a:xfrm>
            <a:off x="1258920" y="274680"/>
            <a:ext cx="742752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hu-HU" sz="10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7" name="PlaceHolder 2"/>
          <p:cNvSpPr>
            <a:spLocks noGrp="1"/>
          </p:cNvSpPr>
          <p:nvPr>
            <p:ph type="body"/>
          </p:nvPr>
        </p:nvSpPr>
        <p:spPr>
          <a:xfrm>
            <a:off x="1258920" y="1600200"/>
            <a:ext cx="3624480" cy="20746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u-HU" sz="3200" b="1" strike="noStrike" spc="-1">
              <a:solidFill>
                <a:srgbClr val="333333"/>
              </a:solidFill>
              <a:latin typeface="Arial"/>
            </a:endParaRPr>
          </a:p>
        </p:txBody>
      </p:sp>
      <p:sp>
        <p:nvSpPr>
          <p:cNvPr id="68" name="PlaceHolder 3"/>
          <p:cNvSpPr>
            <a:spLocks noGrp="1"/>
          </p:cNvSpPr>
          <p:nvPr>
            <p:ph type="body"/>
          </p:nvPr>
        </p:nvSpPr>
        <p:spPr>
          <a:xfrm>
            <a:off x="5064840" y="1600200"/>
            <a:ext cx="3624480" cy="20746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u-HU" sz="3200" b="1" strike="noStrike" spc="-1">
              <a:solidFill>
                <a:srgbClr val="333333"/>
              </a:solidFill>
              <a:latin typeface="Arial"/>
            </a:endParaRPr>
          </a:p>
        </p:txBody>
      </p:sp>
      <p:sp>
        <p:nvSpPr>
          <p:cNvPr id="69" name="PlaceHolder 4"/>
          <p:cNvSpPr>
            <a:spLocks noGrp="1"/>
          </p:cNvSpPr>
          <p:nvPr>
            <p:ph type="body"/>
          </p:nvPr>
        </p:nvSpPr>
        <p:spPr>
          <a:xfrm>
            <a:off x="1258920" y="3872520"/>
            <a:ext cx="3624480" cy="20746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u-HU" sz="3200" b="1" strike="noStrike" spc="-1">
              <a:solidFill>
                <a:srgbClr val="333333"/>
              </a:solidFill>
              <a:latin typeface="Arial"/>
            </a:endParaRPr>
          </a:p>
        </p:txBody>
      </p:sp>
      <p:sp>
        <p:nvSpPr>
          <p:cNvPr id="70" name="PlaceHolder 5"/>
          <p:cNvSpPr>
            <a:spLocks noGrp="1"/>
          </p:cNvSpPr>
          <p:nvPr>
            <p:ph type="body"/>
          </p:nvPr>
        </p:nvSpPr>
        <p:spPr>
          <a:xfrm>
            <a:off x="5064840" y="3872520"/>
            <a:ext cx="3624480" cy="20746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u-HU" sz="3200" b="1" strike="noStrike" spc="-1">
              <a:solidFill>
                <a:srgbClr val="333333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PlaceHolder 1"/>
          <p:cNvSpPr>
            <a:spLocks noGrp="1"/>
          </p:cNvSpPr>
          <p:nvPr>
            <p:ph type="title"/>
          </p:nvPr>
        </p:nvSpPr>
        <p:spPr>
          <a:xfrm>
            <a:off x="1258920" y="274680"/>
            <a:ext cx="742752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hu-HU" sz="10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2" name="PlaceHolder 2"/>
          <p:cNvSpPr>
            <a:spLocks noGrp="1"/>
          </p:cNvSpPr>
          <p:nvPr>
            <p:ph type="body"/>
          </p:nvPr>
        </p:nvSpPr>
        <p:spPr>
          <a:xfrm>
            <a:off x="1258920" y="1600200"/>
            <a:ext cx="2391480" cy="20746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u-HU" sz="3200" b="1" strike="noStrike" spc="-1">
              <a:solidFill>
                <a:srgbClr val="333333"/>
              </a:solidFill>
              <a:latin typeface="Arial"/>
            </a:endParaRPr>
          </a:p>
        </p:txBody>
      </p:sp>
      <p:sp>
        <p:nvSpPr>
          <p:cNvPr id="73" name="PlaceHolder 3"/>
          <p:cNvSpPr>
            <a:spLocks noGrp="1"/>
          </p:cNvSpPr>
          <p:nvPr>
            <p:ph type="body"/>
          </p:nvPr>
        </p:nvSpPr>
        <p:spPr>
          <a:xfrm>
            <a:off x="3770280" y="1600200"/>
            <a:ext cx="2391480" cy="20746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u-HU" sz="3200" b="1" strike="noStrike" spc="-1">
              <a:solidFill>
                <a:srgbClr val="333333"/>
              </a:solidFill>
              <a:latin typeface="Arial"/>
            </a:endParaRPr>
          </a:p>
        </p:txBody>
      </p:sp>
      <p:sp>
        <p:nvSpPr>
          <p:cNvPr id="74" name="PlaceHolder 4"/>
          <p:cNvSpPr>
            <a:spLocks noGrp="1"/>
          </p:cNvSpPr>
          <p:nvPr>
            <p:ph type="body"/>
          </p:nvPr>
        </p:nvSpPr>
        <p:spPr>
          <a:xfrm>
            <a:off x="6281640" y="1600200"/>
            <a:ext cx="2391480" cy="20746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u-HU" sz="3200" b="1" strike="noStrike" spc="-1">
              <a:solidFill>
                <a:srgbClr val="333333"/>
              </a:solidFill>
              <a:latin typeface="Arial"/>
            </a:endParaRPr>
          </a:p>
        </p:txBody>
      </p:sp>
      <p:sp>
        <p:nvSpPr>
          <p:cNvPr id="75" name="PlaceHolder 5"/>
          <p:cNvSpPr>
            <a:spLocks noGrp="1"/>
          </p:cNvSpPr>
          <p:nvPr>
            <p:ph type="body"/>
          </p:nvPr>
        </p:nvSpPr>
        <p:spPr>
          <a:xfrm>
            <a:off x="1258920" y="3872520"/>
            <a:ext cx="2391480" cy="20746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u-HU" sz="3200" b="1" strike="noStrike" spc="-1">
              <a:solidFill>
                <a:srgbClr val="333333"/>
              </a:solidFill>
              <a:latin typeface="Arial"/>
            </a:endParaRPr>
          </a:p>
        </p:txBody>
      </p:sp>
      <p:sp>
        <p:nvSpPr>
          <p:cNvPr id="76" name="PlaceHolder 6"/>
          <p:cNvSpPr>
            <a:spLocks noGrp="1"/>
          </p:cNvSpPr>
          <p:nvPr>
            <p:ph type="body"/>
          </p:nvPr>
        </p:nvSpPr>
        <p:spPr>
          <a:xfrm>
            <a:off x="3770280" y="3872520"/>
            <a:ext cx="2391480" cy="20746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u-HU" sz="3200" b="1" strike="noStrike" spc="-1">
              <a:solidFill>
                <a:srgbClr val="333333"/>
              </a:solidFill>
              <a:latin typeface="Arial"/>
            </a:endParaRPr>
          </a:p>
        </p:txBody>
      </p:sp>
      <p:sp>
        <p:nvSpPr>
          <p:cNvPr id="77" name="PlaceHolder 7"/>
          <p:cNvSpPr>
            <a:spLocks noGrp="1"/>
          </p:cNvSpPr>
          <p:nvPr>
            <p:ph type="body"/>
          </p:nvPr>
        </p:nvSpPr>
        <p:spPr>
          <a:xfrm>
            <a:off x="6281640" y="3872520"/>
            <a:ext cx="2391480" cy="20746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u-HU" sz="3200" b="1" strike="noStrike" spc="-1">
              <a:solidFill>
                <a:srgbClr val="333333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1258920" y="274680"/>
            <a:ext cx="742752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hu-HU" sz="10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body"/>
          </p:nvPr>
        </p:nvSpPr>
        <p:spPr>
          <a:xfrm>
            <a:off x="1258920" y="1600200"/>
            <a:ext cx="7427520" cy="4349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u-HU" sz="3200" b="1" strike="noStrike" spc="-1">
              <a:solidFill>
                <a:srgbClr val="333333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1258920" y="274680"/>
            <a:ext cx="742752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hu-HU" sz="10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1258920" y="1600200"/>
            <a:ext cx="3624480" cy="4349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u-HU" sz="3200" b="1" strike="noStrike" spc="-1">
              <a:solidFill>
                <a:srgbClr val="333333"/>
              </a:solidFill>
              <a:latin typeface="Arial"/>
            </a:endParaRPr>
          </a:p>
        </p:txBody>
      </p:sp>
      <p:sp>
        <p:nvSpPr>
          <p:cNvPr id="9" name="PlaceHolder 3"/>
          <p:cNvSpPr>
            <a:spLocks noGrp="1"/>
          </p:cNvSpPr>
          <p:nvPr>
            <p:ph type="body"/>
          </p:nvPr>
        </p:nvSpPr>
        <p:spPr>
          <a:xfrm>
            <a:off x="5064840" y="1600200"/>
            <a:ext cx="3624480" cy="4349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u-HU" sz="3200" b="1" strike="noStrike" spc="-1">
              <a:solidFill>
                <a:srgbClr val="333333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1258920" y="274680"/>
            <a:ext cx="742752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hu-HU" sz="10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subTitle"/>
          </p:nvPr>
        </p:nvSpPr>
        <p:spPr>
          <a:xfrm>
            <a:off x="1258920" y="274680"/>
            <a:ext cx="7427520" cy="52977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hu-H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1258920" y="274680"/>
            <a:ext cx="742752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hu-HU" sz="10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" name="PlaceHolder 2"/>
          <p:cNvSpPr>
            <a:spLocks noGrp="1"/>
          </p:cNvSpPr>
          <p:nvPr>
            <p:ph type="body"/>
          </p:nvPr>
        </p:nvSpPr>
        <p:spPr>
          <a:xfrm>
            <a:off x="1258920" y="1600200"/>
            <a:ext cx="3624480" cy="20746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u-HU" sz="3200" b="1" strike="noStrike" spc="-1">
              <a:solidFill>
                <a:srgbClr val="333333"/>
              </a:solidFill>
              <a:latin typeface="Arial"/>
            </a:endParaRPr>
          </a:p>
        </p:txBody>
      </p:sp>
      <p:sp>
        <p:nvSpPr>
          <p:cNvPr id="14" name="PlaceHolder 3"/>
          <p:cNvSpPr>
            <a:spLocks noGrp="1"/>
          </p:cNvSpPr>
          <p:nvPr>
            <p:ph type="body"/>
          </p:nvPr>
        </p:nvSpPr>
        <p:spPr>
          <a:xfrm>
            <a:off x="5064840" y="1600200"/>
            <a:ext cx="3624480" cy="4349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u-HU" sz="3200" b="1" strike="noStrike" spc="-1">
              <a:solidFill>
                <a:srgbClr val="333333"/>
              </a:solidFill>
              <a:latin typeface="Arial"/>
            </a:endParaRPr>
          </a:p>
        </p:txBody>
      </p:sp>
      <p:sp>
        <p:nvSpPr>
          <p:cNvPr id="15" name="PlaceHolder 4"/>
          <p:cNvSpPr>
            <a:spLocks noGrp="1"/>
          </p:cNvSpPr>
          <p:nvPr>
            <p:ph type="body"/>
          </p:nvPr>
        </p:nvSpPr>
        <p:spPr>
          <a:xfrm>
            <a:off x="1258920" y="3872520"/>
            <a:ext cx="3624480" cy="20746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u-HU" sz="3200" b="1" strike="noStrike" spc="-1">
              <a:solidFill>
                <a:srgbClr val="333333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1258920" y="274680"/>
            <a:ext cx="742752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hu-HU" sz="10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" name="PlaceHolder 2"/>
          <p:cNvSpPr>
            <a:spLocks noGrp="1"/>
          </p:cNvSpPr>
          <p:nvPr>
            <p:ph type="body"/>
          </p:nvPr>
        </p:nvSpPr>
        <p:spPr>
          <a:xfrm>
            <a:off x="1258920" y="1600200"/>
            <a:ext cx="3624480" cy="4349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u-HU" sz="3200" b="1" strike="noStrike" spc="-1">
              <a:solidFill>
                <a:srgbClr val="333333"/>
              </a:solidFill>
              <a:latin typeface="Arial"/>
            </a:endParaRPr>
          </a:p>
        </p:txBody>
      </p:sp>
      <p:sp>
        <p:nvSpPr>
          <p:cNvPr id="18" name="PlaceHolder 3"/>
          <p:cNvSpPr>
            <a:spLocks noGrp="1"/>
          </p:cNvSpPr>
          <p:nvPr>
            <p:ph type="body"/>
          </p:nvPr>
        </p:nvSpPr>
        <p:spPr>
          <a:xfrm>
            <a:off x="5064840" y="1600200"/>
            <a:ext cx="3624480" cy="20746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u-HU" sz="3200" b="1" strike="noStrike" spc="-1">
              <a:solidFill>
                <a:srgbClr val="333333"/>
              </a:solidFill>
              <a:latin typeface="Arial"/>
            </a:endParaRPr>
          </a:p>
        </p:txBody>
      </p:sp>
      <p:sp>
        <p:nvSpPr>
          <p:cNvPr id="19" name="PlaceHolder 4"/>
          <p:cNvSpPr>
            <a:spLocks noGrp="1"/>
          </p:cNvSpPr>
          <p:nvPr>
            <p:ph type="body"/>
          </p:nvPr>
        </p:nvSpPr>
        <p:spPr>
          <a:xfrm>
            <a:off x="5064840" y="3872520"/>
            <a:ext cx="3624480" cy="20746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u-HU" sz="3200" b="1" strike="noStrike" spc="-1">
              <a:solidFill>
                <a:srgbClr val="333333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ceHolder 1"/>
          <p:cNvSpPr>
            <a:spLocks noGrp="1"/>
          </p:cNvSpPr>
          <p:nvPr>
            <p:ph type="title"/>
          </p:nvPr>
        </p:nvSpPr>
        <p:spPr>
          <a:xfrm>
            <a:off x="1258920" y="274680"/>
            <a:ext cx="742752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hu-HU" sz="10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" name="PlaceHolder 2"/>
          <p:cNvSpPr>
            <a:spLocks noGrp="1"/>
          </p:cNvSpPr>
          <p:nvPr>
            <p:ph type="body"/>
          </p:nvPr>
        </p:nvSpPr>
        <p:spPr>
          <a:xfrm>
            <a:off x="1258920" y="1600200"/>
            <a:ext cx="3624480" cy="20746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u-HU" sz="3200" b="1" strike="noStrike" spc="-1">
              <a:solidFill>
                <a:srgbClr val="333333"/>
              </a:solidFill>
              <a:latin typeface="Arial"/>
            </a:endParaRPr>
          </a:p>
        </p:txBody>
      </p:sp>
      <p:sp>
        <p:nvSpPr>
          <p:cNvPr id="22" name="PlaceHolder 3"/>
          <p:cNvSpPr>
            <a:spLocks noGrp="1"/>
          </p:cNvSpPr>
          <p:nvPr>
            <p:ph type="body"/>
          </p:nvPr>
        </p:nvSpPr>
        <p:spPr>
          <a:xfrm>
            <a:off x="5064840" y="1600200"/>
            <a:ext cx="3624480" cy="20746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u-HU" sz="3200" b="1" strike="noStrike" spc="-1">
              <a:solidFill>
                <a:srgbClr val="333333"/>
              </a:solidFill>
              <a:latin typeface="Arial"/>
            </a:endParaRPr>
          </a:p>
        </p:txBody>
      </p:sp>
      <p:sp>
        <p:nvSpPr>
          <p:cNvPr id="23" name="PlaceHolder 4"/>
          <p:cNvSpPr>
            <a:spLocks noGrp="1"/>
          </p:cNvSpPr>
          <p:nvPr>
            <p:ph type="body"/>
          </p:nvPr>
        </p:nvSpPr>
        <p:spPr>
          <a:xfrm>
            <a:off x="1258920" y="3872520"/>
            <a:ext cx="7427520" cy="20746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u-HU" sz="3200" b="1" strike="noStrike" spc="-1">
              <a:solidFill>
                <a:srgbClr val="333333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4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hu-HU" sz="4400" b="0" strike="noStrike" spc="-1">
                <a:solidFill>
                  <a:srgbClr val="333399"/>
                </a:solidFill>
                <a:latin typeface="Arial"/>
              </a:rPr>
              <a:t>Mintacím szerkesztése</a:t>
            </a:r>
            <a:endParaRPr lang="hu-HU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2"/>
          <p:cNvSpPr>
            <a:spLocks noGrp="1"/>
          </p:cNvSpPr>
          <p:nvPr>
            <p:ph type="dt"/>
          </p:nvPr>
        </p:nvSpPr>
        <p:spPr>
          <a:xfrm>
            <a:off x="6877080" y="6381720"/>
            <a:ext cx="2133360" cy="475920"/>
          </a:xfrm>
          <a:prstGeom prst="rect">
            <a:avLst/>
          </a:prstGeom>
        </p:spPr>
        <p:txBody>
          <a:bodyPr/>
          <a:lstStyle/>
          <a:p>
            <a:endParaRPr lang="hu-HU" sz="2400" b="0" strike="noStrike" spc="-1"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hu-HU" sz="3200" b="1" strike="noStrike" spc="-1">
                <a:solidFill>
                  <a:srgbClr val="333333"/>
                </a:solidFill>
                <a:latin typeface="Arial"/>
              </a:rPr>
              <a:t>Vázlatszöveg formátumának szerkesztése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hu-HU" sz="2400" b="1" strike="noStrike" spc="-1">
                <a:solidFill>
                  <a:srgbClr val="333333"/>
                </a:solidFill>
                <a:latin typeface="Arial"/>
              </a:rPr>
              <a:t>Második vázlatszint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hu-HU" sz="2000" b="1" strike="noStrike" spc="-1">
                <a:solidFill>
                  <a:srgbClr val="333333"/>
                </a:solidFill>
                <a:latin typeface="Arial"/>
              </a:rPr>
              <a:t>Harmadik vázlatszint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hu-HU" sz="2000" b="1" strike="noStrike" spc="-1">
                <a:solidFill>
                  <a:srgbClr val="333333"/>
                </a:solidFill>
                <a:latin typeface="Arial"/>
              </a:rPr>
              <a:t>Negyedik vázlatszint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hu-HU" sz="2000" b="1" strike="noStrike" spc="-1">
                <a:solidFill>
                  <a:srgbClr val="333333"/>
                </a:solidFill>
                <a:latin typeface="Arial"/>
              </a:rPr>
              <a:t>Ötödik vázlatszint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hu-HU" sz="2000" b="1" strike="noStrike" spc="-1">
                <a:solidFill>
                  <a:srgbClr val="333333"/>
                </a:solidFill>
                <a:latin typeface="Arial"/>
              </a:rPr>
              <a:t>Hatodik vázlatszint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hu-HU" sz="2000" b="1" strike="noStrike" spc="-1">
                <a:solidFill>
                  <a:srgbClr val="333333"/>
                </a:solidFill>
                <a:latin typeface="Arial"/>
              </a:rPr>
              <a:t>Hetedik vázlatszint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4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PlaceHolder 1"/>
          <p:cNvSpPr>
            <a:spLocks noGrp="1"/>
          </p:cNvSpPr>
          <p:nvPr>
            <p:ph type="title"/>
          </p:nvPr>
        </p:nvSpPr>
        <p:spPr>
          <a:xfrm>
            <a:off x="1258920" y="274680"/>
            <a:ext cx="7427520" cy="1142640"/>
          </a:xfrm>
          <a:prstGeom prst="rect">
            <a:avLst/>
          </a:prstGeom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hu-HU" sz="4400" b="0" strike="noStrike" spc="-1">
                <a:solidFill>
                  <a:srgbClr val="333399"/>
                </a:solidFill>
                <a:latin typeface="Arial"/>
              </a:rPr>
              <a:t>Mintacím szerkesztése</a:t>
            </a:r>
            <a:endParaRPr lang="hu-HU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0" name="PlaceHolder 2"/>
          <p:cNvSpPr>
            <a:spLocks noGrp="1"/>
          </p:cNvSpPr>
          <p:nvPr>
            <p:ph type="body"/>
          </p:nvPr>
        </p:nvSpPr>
        <p:spPr>
          <a:xfrm>
            <a:off x="1258920" y="1600200"/>
            <a:ext cx="7427520" cy="4349520"/>
          </a:xfrm>
          <a:prstGeom prst="rect">
            <a:avLst/>
          </a:prstGeom>
        </p:spPr>
        <p:txBody>
          <a:bodyPr/>
          <a:lstStyle/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333333"/>
              </a:buClr>
              <a:buFont typeface="Symbol" charset="2"/>
              <a:buChar char=""/>
            </a:pPr>
            <a:r>
              <a:rPr lang="hu-HU" sz="3200" b="1" strike="noStrike" spc="-1">
                <a:solidFill>
                  <a:srgbClr val="333333"/>
                </a:solidFill>
                <a:latin typeface="Arial"/>
              </a:rPr>
              <a:t>Mintaszöveg szerkesztése</a:t>
            </a:r>
          </a:p>
          <a:p>
            <a:pPr marL="743040" lvl="1" indent="-285480">
              <a:lnSpc>
                <a:spcPct val="100000"/>
              </a:lnSpc>
              <a:spcBef>
                <a:spcPts val="561"/>
              </a:spcBef>
              <a:buClr>
                <a:srgbClr val="333333"/>
              </a:buClr>
              <a:buFont typeface="Symbol" charset="2"/>
              <a:buChar char=""/>
            </a:pPr>
            <a:r>
              <a:rPr lang="hu-HU" sz="2800" b="1" strike="noStrike" spc="-1">
                <a:solidFill>
                  <a:srgbClr val="333333"/>
                </a:solidFill>
                <a:latin typeface="Arial"/>
              </a:rPr>
              <a:t>Második szint</a:t>
            </a:r>
          </a:p>
          <a:p>
            <a:pPr marL="1143000" lvl="2" indent="-228240">
              <a:lnSpc>
                <a:spcPct val="100000"/>
              </a:lnSpc>
              <a:spcBef>
                <a:spcPts val="479"/>
              </a:spcBef>
              <a:buClr>
                <a:srgbClr val="333333"/>
              </a:buClr>
              <a:buFont typeface="Symbol" charset="2"/>
              <a:buChar char=""/>
            </a:pPr>
            <a:r>
              <a:rPr lang="hu-HU" sz="2400" b="1" strike="noStrike" spc="-1">
                <a:solidFill>
                  <a:srgbClr val="333333"/>
                </a:solidFill>
                <a:latin typeface="Arial"/>
              </a:rPr>
              <a:t>Harmadik szint</a:t>
            </a:r>
          </a:p>
          <a:p>
            <a:pPr marL="1600200" lvl="3" indent="-228240">
              <a:lnSpc>
                <a:spcPct val="100000"/>
              </a:lnSpc>
              <a:spcBef>
                <a:spcPts val="400"/>
              </a:spcBef>
              <a:buClr>
                <a:srgbClr val="333333"/>
              </a:buClr>
              <a:buFont typeface="Symbol" charset="2"/>
              <a:buChar char=""/>
            </a:pPr>
            <a:r>
              <a:rPr lang="hu-HU" sz="2000" b="1" strike="noStrike" spc="-1">
                <a:solidFill>
                  <a:srgbClr val="333333"/>
                </a:solidFill>
                <a:latin typeface="Arial"/>
              </a:rPr>
              <a:t>Negyedik szint</a:t>
            </a:r>
          </a:p>
          <a:p>
            <a:pPr marL="2057400" lvl="4" indent="-228240">
              <a:lnSpc>
                <a:spcPct val="100000"/>
              </a:lnSpc>
              <a:spcBef>
                <a:spcPts val="400"/>
              </a:spcBef>
              <a:buClr>
                <a:srgbClr val="333333"/>
              </a:buClr>
              <a:buFont typeface="StarSymbol"/>
              <a:buChar char="»"/>
            </a:pPr>
            <a:r>
              <a:rPr lang="hu-HU" sz="2000" b="1" strike="noStrike" spc="-1">
                <a:solidFill>
                  <a:srgbClr val="333333"/>
                </a:solidFill>
                <a:latin typeface="Arial"/>
              </a:rPr>
              <a:t>Ötödik szint</a:t>
            </a:r>
          </a:p>
        </p:txBody>
      </p:sp>
      <p:sp>
        <p:nvSpPr>
          <p:cNvPr id="41" name="PlaceHolder 3"/>
          <p:cNvSpPr>
            <a:spLocks noGrp="1"/>
          </p:cNvSpPr>
          <p:nvPr>
            <p:ph type="dt"/>
          </p:nvPr>
        </p:nvSpPr>
        <p:spPr>
          <a:xfrm>
            <a:off x="6877080" y="6381720"/>
            <a:ext cx="2133360" cy="475920"/>
          </a:xfrm>
          <a:prstGeom prst="rect">
            <a:avLst/>
          </a:prstGeom>
        </p:spPr>
        <p:txBody>
          <a:bodyPr/>
          <a:lstStyle/>
          <a:p>
            <a:endParaRPr lang="hu-HU" sz="2400" b="0" strike="noStrike" spc="-1"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5.png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TextShape 1"/>
          <p:cNvSpPr txBox="1"/>
          <p:nvPr/>
        </p:nvSpPr>
        <p:spPr>
          <a:xfrm>
            <a:off x="838080" y="549360"/>
            <a:ext cx="7772040" cy="146952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hu-HU" sz="4400" b="0" strike="noStrike" spc="-1">
                <a:solidFill>
                  <a:srgbClr val="333399"/>
                </a:solidFill>
                <a:latin typeface="Arial"/>
              </a:rPr>
              <a:t>Algoritmusok és Adatszerkezetek I.</a:t>
            </a:r>
            <a:endParaRPr lang="hu-HU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9" name="TextShape 2"/>
          <p:cNvSpPr txBox="1"/>
          <p:nvPr/>
        </p:nvSpPr>
        <p:spPr>
          <a:xfrm>
            <a:off x="1547640" y="2709000"/>
            <a:ext cx="7128360" cy="175212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algn="ctr">
              <a:lnSpc>
                <a:spcPct val="100000"/>
              </a:lnSpc>
              <a:spcBef>
                <a:spcPts val="641"/>
              </a:spcBef>
            </a:pPr>
            <a:r>
              <a:rPr lang="hu-HU" sz="3200" b="1" strike="noStrike" spc="-1" dirty="0">
                <a:solidFill>
                  <a:srgbClr val="333333"/>
                </a:solidFill>
                <a:latin typeface="Arial"/>
              </a:rPr>
              <a:t>Az Ordó jelölés</a:t>
            </a:r>
            <a:endParaRPr lang="hu-HU" sz="3200" b="0" strike="noStrike" spc="-1" dirty="0">
              <a:latin typeface="Arial"/>
            </a:endParaRPr>
          </a:p>
        </p:txBody>
      </p:sp>
      <p:sp>
        <p:nvSpPr>
          <p:cNvPr id="5" name="CustomShape 3">
            <a:extLst>
              <a:ext uri="{FF2B5EF4-FFF2-40B4-BE49-F238E27FC236}">
                <a16:creationId xmlns:a16="http://schemas.microsoft.com/office/drawing/2014/main" id="{2C510177-E4F6-414C-9C8E-393B4CCDD04F}"/>
              </a:ext>
            </a:extLst>
          </p:cNvPr>
          <p:cNvSpPr/>
          <p:nvPr/>
        </p:nvSpPr>
        <p:spPr>
          <a:xfrm>
            <a:off x="3864960" y="4653000"/>
            <a:ext cx="2261520" cy="364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r>
              <a:rPr lang="hu-HU" spc="-1" dirty="0">
                <a:solidFill>
                  <a:srgbClr val="000000"/>
                </a:solidFill>
                <a:latin typeface="Arial"/>
              </a:rPr>
              <a:t>2020. szeptember</a:t>
            </a:r>
          </a:p>
          <a:p>
            <a:endParaRPr lang="hu-HU" spc="-1" dirty="0">
              <a:solidFill>
                <a:srgbClr val="000000"/>
              </a:solidFill>
              <a:latin typeface="Arial"/>
            </a:endParaRPr>
          </a:p>
          <a:p>
            <a:pPr marL="342900" indent="-342900">
              <a:buFontTx/>
              <a:buAutoNum type="arabicPeriod"/>
            </a:pPr>
            <a:r>
              <a:rPr lang="hu-HU" spc="-1" dirty="0">
                <a:solidFill>
                  <a:srgbClr val="000000"/>
                </a:solidFill>
                <a:latin typeface="Arial"/>
              </a:rPr>
              <a:t>hét – 3. videó</a:t>
            </a:r>
          </a:p>
          <a:p>
            <a:pPr algn="ctr"/>
            <a:r>
              <a:rPr lang="hu-HU" spc="-1" dirty="0">
                <a:solidFill>
                  <a:srgbClr val="000000"/>
                </a:solidFill>
                <a:latin typeface="Arial"/>
              </a:rPr>
              <a:t>S01E03 </a:t>
            </a:r>
            <a:endParaRPr lang="hu-HU" spc="-1" dirty="0">
              <a:solidFill>
                <a:prstClr val="black"/>
              </a:solid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F9465A75-6580-2645-9185-B1012B1817D4}"/>
              </a:ext>
            </a:extLst>
          </p:cNvPr>
          <p:cNvSpPr>
            <a:spLocks noGrp="1"/>
          </p:cNvSpPr>
          <p:nvPr>
            <p:ph type="subTitle"/>
          </p:nvPr>
        </p:nvSpPr>
        <p:spPr>
          <a:xfrm>
            <a:off x="1258920" y="1974021"/>
            <a:ext cx="7660829" cy="2909958"/>
          </a:xfrm>
        </p:spPr>
        <p:txBody>
          <a:bodyPr/>
          <a:lstStyle/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333333"/>
              </a:buClr>
              <a:buFont typeface="Symbol" charset="2"/>
              <a:buChar char=""/>
            </a:pPr>
            <a:r>
              <a:rPr lang="hu-HU" spc="-1" dirty="0">
                <a:solidFill>
                  <a:srgbClr val="333333"/>
                </a:solidFill>
              </a:rPr>
              <a:t>Bemenet mérete konstans </a:t>
            </a:r>
            <a:r>
              <a:rPr lang="hu-HU" b="1" i="1" spc="-1" dirty="0">
                <a:solidFill>
                  <a:srgbClr val="333333"/>
                </a:solidFill>
              </a:rPr>
              <a:t>n</a:t>
            </a:r>
            <a:endParaRPr lang="hu-HU" b="1" spc="-1" dirty="0">
              <a:solidFill>
                <a:srgbClr val="333333"/>
              </a:solidFill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333333"/>
              </a:buClr>
              <a:buFont typeface="Symbol" charset="2"/>
              <a:buChar char=""/>
            </a:pPr>
            <a:r>
              <a:rPr lang="hu-HU" spc="-1" dirty="0">
                <a:solidFill>
                  <a:srgbClr val="333333"/>
                </a:solidFill>
              </a:rPr>
              <a:t>Algoritmus </a:t>
            </a:r>
            <a:r>
              <a:rPr lang="hu-HU" spc="-1" dirty="0" err="1">
                <a:solidFill>
                  <a:srgbClr val="333333"/>
                </a:solidFill>
              </a:rPr>
              <a:t>össz</a:t>
            </a:r>
            <a:r>
              <a:rPr lang="hu-HU" spc="-1" dirty="0">
                <a:solidFill>
                  <a:srgbClr val="333333"/>
                </a:solidFill>
              </a:rPr>
              <a:t> futás idejét </a:t>
            </a:r>
            <a:r>
              <a:rPr lang="hu-HU" b="1" spc="-1" dirty="0">
                <a:solidFill>
                  <a:srgbClr val="333333"/>
                </a:solidFill>
              </a:rPr>
              <a:t>T(n)</a:t>
            </a:r>
            <a:r>
              <a:rPr lang="hu-HU" spc="-1" dirty="0">
                <a:solidFill>
                  <a:srgbClr val="333333"/>
                </a:solidFill>
              </a:rPr>
              <a:t>-el jelöljük</a:t>
            </a: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333333"/>
              </a:buClr>
              <a:buFont typeface="Symbol" charset="2"/>
              <a:buChar char=""/>
            </a:pPr>
            <a:endParaRPr lang="hu-HU" b="1" spc="-1" dirty="0">
              <a:solidFill>
                <a:srgbClr val="333333"/>
              </a:solidFill>
            </a:endParaRPr>
          </a:p>
          <a:p>
            <a:pPr marL="0" indent="0">
              <a:buNone/>
            </a:pPr>
            <a:r>
              <a:rPr lang="hu-HU" spc="-1" dirty="0">
                <a:solidFill>
                  <a:srgbClr val="333333"/>
                </a:solidFill>
              </a:rPr>
              <a:t>T(n) = c</a:t>
            </a:r>
            <a:r>
              <a:rPr lang="hu-HU" spc="-1" baseline="-25000" dirty="0">
                <a:solidFill>
                  <a:srgbClr val="333333"/>
                </a:solidFill>
              </a:rPr>
              <a:t>1 </a:t>
            </a:r>
            <a:r>
              <a:rPr lang="hu-HU" spc="-1" dirty="0">
                <a:solidFill>
                  <a:srgbClr val="333333"/>
                </a:solidFill>
              </a:rPr>
              <a:t>+ c</a:t>
            </a:r>
            <a:r>
              <a:rPr lang="hu-HU" spc="-1" baseline="-25000" dirty="0">
                <a:solidFill>
                  <a:srgbClr val="333333"/>
                </a:solidFill>
              </a:rPr>
              <a:t>3</a:t>
            </a:r>
            <a:r>
              <a:rPr lang="hu-HU" spc="-1" dirty="0">
                <a:solidFill>
                  <a:srgbClr val="333333"/>
                </a:solidFill>
              </a:rPr>
              <a:t> + c</a:t>
            </a:r>
            <a:r>
              <a:rPr lang="hu-HU" spc="-1" baseline="-25000" dirty="0">
                <a:solidFill>
                  <a:srgbClr val="333333"/>
                </a:solidFill>
              </a:rPr>
              <a:t>5</a:t>
            </a:r>
            <a:r>
              <a:rPr lang="hu-HU" spc="-1" dirty="0">
                <a:solidFill>
                  <a:srgbClr val="333333"/>
                </a:solidFill>
              </a:rPr>
              <a:t> + c</a:t>
            </a:r>
            <a:r>
              <a:rPr lang="hu-HU" spc="-1" baseline="-25000" dirty="0">
                <a:solidFill>
                  <a:srgbClr val="333333"/>
                </a:solidFill>
              </a:rPr>
              <a:t>7</a:t>
            </a:r>
            <a:r>
              <a:rPr lang="hu-HU" spc="-1" dirty="0">
                <a:solidFill>
                  <a:srgbClr val="333333"/>
                </a:solidFill>
              </a:rPr>
              <a:t> + c</a:t>
            </a:r>
            <a:r>
              <a:rPr lang="hu-HU" spc="-1" baseline="-25000" dirty="0">
                <a:solidFill>
                  <a:srgbClr val="333333"/>
                </a:solidFill>
              </a:rPr>
              <a:t>9</a:t>
            </a:r>
            <a:r>
              <a:rPr lang="hu-HU" spc="-1" dirty="0">
                <a:solidFill>
                  <a:srgbClr val="333333"/>
                </a:solidFill>
              </a:rPr>
              <a:t>(n-2) + c</a:t>
            </a:r>
            <a:r>
              <a:rPr lang="hu-HU" spc="-1" baseline="-25000" dirty="0">
                <a:solidFill>
                  <a:srgbClr val="333333"/>
                </a:solidFill>
              </a:rPr>
              <a:t>10</a:t>
            </a:r>
            <a:r>
              <a:rPr lang="hu-HU" spc="-1" dirty="0">
                <a:solidFill>
                  <a:srgbClr val="333333"/>
                </a:solidFill>
              </a:rPr>
              <a:t>(n-2)</a:t>
            </a:r>
            <a:r>
              <a:rPr lang="hu-HU" spc="-1" baseline="-25000" dirty="0">
                <a:solidFill>
                  <a:srgbClr val="333333"/>
                </a:solidFill>
              </a:rPr>
              <a:t> </a:t>
            </a:r>
            <a:r>
              <a:rPr lang="hu-HU" spc="-1" dirty="0">
                <a:solidFill>
                  <a:srgbClr val="333333"/>
                </a:solidFill>
              </a:rPr>
              <a:t>+ c</a:t>
            </a:r>
            <a:r>
              <a:rPr lang="hu-HU" spc="-1" baseline="-25000" dirty="0">
                <a:solidFill>
                  <a:srgbClr val="333333"/>
                </a:solidFill>
              </a:rPr>
              <a:t>11 </a:t>
            </a:r>
            <a:endParaRPr lang="en-GB" dirty="0"/>
          </a:p>
        </p:txBody>
      </p:sp>
      <p:sp>
        <p:nvSpPr>
          <p:cNvPr id="4" name="TextShape 1">
            <a:extLst>
              <a:ext uri="{FF2B5EF4-FFF2-40B4-BE49-F238E27FC236}">
                <a16:creationId xmlns:a16="http://schemas.microsoft.com/office/drawing/2014/main" id="{6C861555-4DA1-9545-91BB-96523273C6EF}"/>
              </a:ext>
            </a:extLst>
          </p:cNvPr>
          <p:cNvSpPr txBox="1"/>
          <p:nvPr/>
        </p:nvSpPr>
        <p:spPr>
          <a:xfrm>
            <a:off x="1258920" y="274680"/>
            <a:ext cx="7427520" cy="114264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hu-HU" sz="4400" b="0" strike="noStrike" spc="-1" dirty="0">
                <a:solidFill>
                  <a:srgbClr val="333399"/>
                </a:solidFill>
                <a:latin typeface="Arial"/>
              </a:rPr>
              <a:t>Algoritmusok futási idő elemzése</a:t>
            </a:r>
            <a:endParaRPr lang="hu-HU" sz="4400" b="0" strike="noStrike" spc="-1" dirty="0">
              <a:solidFill>
                <a:srgbClr val="0000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3509660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TextShape 1"/>
          <p:cNvSpPr txBox="1"/>
          <p:nvPr/>
        </p:nvSpPr>
        <p:spPr>
          <a:xfrm>
            <a:off x="1258920" y="274680"/>
            <a:ext cx="7427520" cy="114264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hu-HU" sz="4400" b="0" strike="noStrike" spc="-1">
                <a:solidFill>
                  <a:srgbClr val="333399"/>
                </a:solidFill>
                <a:latin typeface="Arial"/>
              </a:rPr>
              <a:t>Aszimptotikus hatékonyság</a:t>
            </a:r>
            <a:endParaRPr lang="hu-HU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2" name="TextShape 2"/>
          <p:cNvSpPr txBox="1"/>
          <p:nvPr/>
        </p:nvSpPr>
        <p:spPr>
          <a:xfrm>
            <a:off x="1258920" y="1600200"/>
            <a:ext cx="7427520" cy="434952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>
              <a:lnSpc>
                <a:spcPct val="100000"/>
              </a:lnSpc>
              <a:spcBef>
                <a:spcPts val="641"/>
              </a:spcBef>
            </a:pPr>
            <a:r>
              <a:rPr lang="hu-HU" sz="3200" b="0" strike="noStrike" spc="-1">
                <a:solidFill>
                  <a:srgbClr val="333333"/>
                </a:solidFill>
                <a:latin typeface="Arial"/>
              </a:rPr>
              <a:t>Ha a bemenet mérete elég nagy, akkor az algoritmus futási idejének csak a nagyságrendje lényeges</a:t>
            </a:r>
            <a:endParaRPr lang="hu-HU" sz="3200" b="1" strike="noStrike" spc="-1">
              <a:solidFill>
                <a:srgbClr val="333333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641"/>
              </a:spcBef>
            </a:pPr>
            <a:endParaRPr lang="hu-HU" sz="3200" b="1" strike="noStrike" spc="-1">
              <a:solidFill>
                <a:srgbClr val="333333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641"/>
              </a:spcBef>
            </a:pPr>
            <a:r>
              <a:rPr lang="hu-HU" sz="3200" b="0" strike="noStrike" spc="-1">
                <a:solidFill>
                  <a:srgbClr val="333333"/>
                </a:solidFill>
                <a:latin typeface="Arial"/>
              </a:rPr>
              <a:t>Theta:</a:t>
            </a:r>
            <a:endParaRPr lang="hu-HU" sz="3200" b="1" strike="noStrike" spc="-1">
              <a:solidFill>
                <a:srgbClr val="333333"/>
              </a:solidFill>
              <a:latin typeface="Arial"/>
            </a:endParaRPr>
          </a:p>
        </p:txBody>
      </p:sp>
      <p:pic>
        <p:nvPicPr>
          <p:cNvPr id="83" name="Picture 2"/>
          <p:cNvPicPr/>
          <p:nvPr/>
        </p:nvPicPr>
        <p:blipFill>
          <a:blip r:embed="rId2"/>
          <a:stretch/>
        </p:blipFill>
        <p:spPr>
          <a:xfrm>
            <a:off x="0" y="4309920"/>
            <a:ext cx="9143640" cy="84672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7" dur="500" fill="hold"/>
                                        <p:tgtEl>
                                          <p:spTgt spid="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" dur="500" fill="hold"/>
                                        <p:tgtEl>
                                          <p:spTgt spid="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1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2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4" name="Picture 4"/>
          <p:cNvPicPr/>
          <p:nvPr/>
        </p:nvPicPr>
        <p:blipFill>
          <a:blip r:embed="rId2"/>
          <a:stretch/>
        </p:blipFill>
        <p:spPr>
          <a:xfrm>
            <a:off x="0" y="3834360"/>
            <a:ext cx="9143640" cy="3023280"/>
          </a:xfrm>
          <a:prstGeom prst="rect">
            <a:avLst/>
          </a:prstGeom>
          <a:ln>
            <a:noFill/>
          </a:ln>
        </p:spPr>
      </p:pic>
      <p:pic>
        <p:nvPicPr>
          <p:cNvPr id="85" name="Picture 3"/>
          <p:cNvPicPr/>
          <p:nvPr/>
        </p:nvPicPr>
        <p:blipFill>
          <a:blip r:embed="rId3"/>
          <a:stretch/>
        </p:blipFill>
        <p:spPr>
          <a:xfrm>
            <a:off x="689760" y="3069000"/>
            <a:ext cx="8044920" cy="875880"/>
          </a:xfrm>
          <a:prstGeom prst="rect">
            <a:avLst/>
          </a:prstGeom>
          <a:ln>
            <a:noFill/>
          </a:ln>
        </p:spPr>
      </p:pic>
      <p:sp>
        <p:nvSpPr>
          <p:cNvPr id="86" name="TextShape 1"/>
          <p:cNvSpPr txBox="1"/>
          <p:nvPr/>
        </p:nvSpPr>
        <p:spPr>
          <a:xfrm>
            <a:off x="1290600" y="0"/>
            <a:ext cx="7427520" cy="576108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>
              <a:lnSpc>
                <a:spcPct val="100000"/>
              </a:lnSpc>
              <a:spcBef>
                <a:spcPts val="641"/>
              </a:spcBef>
            </a:pPr>
            <a:r>
              <a:rPr lang="hu-HU" sz="3200" b="1" strike="noStrike" spc="-1" dirty="0" err="1">
                <a:solidFill>
                  <a:srgbClr val="333333"/>
                </a:solidFill>
                <a:latin typeface="Arial"/>
              </a:rPr>
              <a:t>Theta</a:t>
            </a:r>
            <a:r>
              <a:rPr lang="hu-HU" sz="3200" b="1" strike="noStrike" spc="-1" dirty="0">
                <a:solidFill>
                  <a:srgbClr val="333333"/>
                </a:solidFill>
                <a:latin typeface="Arial"/>
              </a:rPr>
              <a:t>:</a:t>
            </a:r>
          </a:p>
          <a:p>
            <a:pPr>
              <a:lnSpc>
                <a:spcPct val="100000"/>
              </a:lnSpc>
              <a:spcBef>
                <a:spcPts val="641"/>
              </a:spcBef>
            </a:pPr>
            <a:endParaRPr lang="hu-HU" sz="3200" b="1" strike="noStrike" spc="-1" dirty="0">
              <a:solidFill>
                <a:srgbClr val="333333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320"/>
              </a:spcBef>
            </a:pPr>
            <a:endParaRPr lang="hu-HU" sz="1600" b="1" strike="noStrike" spc="-1" dirty="0">
              <a:solidFill>
                <a:srgbClr val="333333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641"/>
              </a:spcBef>
            </a:pPr>
            <a:r>
              <a:rPr lang="hu-HU" sz="3200" b="1" strike="noStrike" spc="-1" dirty="0">
                <a:solidFill>
                  <a:srgbClr val="333333"/>
                </a:solidFill>
                <a:latin typeface="Arial"/>
              </a:rPr>
              <a:t>Ordó:</a:t>
            </a:r>
          </a:p>
          <a:p>
            <a:pPr>
              <a:lnSpc>
                <a:spcPct val="100000"/>
              </a:lnSpc>
              <a:spcBef>
                <a:spcPts val="641"/>
              </a:spcBef>
            </a:pPr>
            <a:endParaRPr lang="hu-HU" sz="3600" b="1" strike="noStrike" spc="-1" dirty="0">
              <a:solidFill>
                <a:srgbClr val="333333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641"/>
              </a:spcBef>
            </a:pPr>
            <a:r>
              <a:rPr lang="hu-HU" sz="3200" b="1" strike="noStrike" spc="-1" dirty="0">
                <a:solidFill>
                  <a:srgbClr val="333333"/>
                </a:solidFill>
                <a:latin typeface="Arial"/>
              </a:rPr>
              <a:t>Omega:</a:t>
            </a:r>
          </a:p>
        </p:txBody>
      </p:sp>
      <p:pic>
        <p:nvPicPr>
          <p:cNvPr id="87" name="Picture 2"/>
          <p:cNvPicPr/>
          <p:nvPr/>
        </p:nvPicPr>
        <p:blipFill>
          <a:blip r:embed="rId4"/>
          <a:stretch/>
        </p:blipFill>
        <p:spPr>
          <a:xfrm>
            <a:off x="0" y="476640"/>
            <a:ext cx="9143640" cy="846720"/>
          </a:xfrm>
          <a:prstGeom prst="rect">
            <a:avLst/>
          </a:prstGeom>
          <a:ln>
            <a:noFill/>
          </a:ln>
        </p:spPr>
      </p:pic>
      <p:pic>
        <p:nvPicPr>
          <p:cNvPr id="88" name="Picture 2"/>
          <p:cNvPicPr/>
          <p:nvPr/>
        </p:nvPicPr>
        <p:blipFill>
          <a:blip r:embed="rId5"/>
          <a:stretch/>
        </p:blipFill>
        <p:spPr>
          <a:xfrm>
            <a:off x="683640" y="1917000"/>
            <a:ext cx="8051400" cy="80604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TextShape 1"/>
          <p:cNvSpPr txBox="1"/>
          <p:nvPr/>
        </p:nvSpPr>
        <p:spPr>
          <a:xfrm>
            <a:off x="1258920" y="274680"/>
            <a:ext cx="7427520" cy="114264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hu-HU" sz="4400" b="0" strike="noStrike" spc="-1">
                <a:solidFill>
                  <a:srgbClr val="333399"/>
                </a:solidFill>
                <a:latin typeface="Arial"/>
              </a:rPr>
              <a:t>Aszimptotikus felső korlát</a:t>
            </a:r>
            <a:endParaRPr lang="hu-HU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0" name="TextShape 2"/>
          <p:cNvSpPr txBox="1"/>
          <p:nvPr/>
        </p:nvSpPr>
        <p:spPr>
          <a:xfrm>
            <a:off x="1258920" y="1600200"/>
            <a:ext cx="7427520" cy="434952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>
              <a:lnSpc>
                <a:spcPct val="100000"/>
              </a:lnSpc>
              <a:spcBef>
                <a:spcPts val="641"/>
              </a:spcBef>
            </a:pPr>
            <a:r>
              <a:rPr lang="hu-HU" sz="3200" b="1" strike="noStrike" spc="-1">
                <a:solidFill>
                  <a:srgbClr val="333333"/>
                </a:solidFill>
                <a:latin typeface="Arial"/>
              </a:rPr>
              <a:t>Ordó</a:t>
            </a:r>
          </a:p>
          <a:p>
            <a:pPr>
              <a:lnSpc>
                <a:spcPct val="100000"/>
              </a:lnSpc>
              <a:spcBef>
                <a:spcPts val="641"/>
              </a:spcBef>
            </a:pPr>
            <a:endParaRPr lang="hu-HU" sz="3200" b="1" strike="noStrike" spc="-1">
              <a:solidFill>
                <a:srgbClr val="333333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641"/>
              </a:spcBef>
            </a:pPr>
            <a:endParaRPr lang="hu-HU" sz="3200" b="1" strike="noStrike" spc="-1">
              <a:solidFill>
                <a:srgbClr val="333333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641"/>
              </a:spcBef>
            </a:pPr>
            <a:r>
              <a:rPr lang="hu-HU" sz="3200" b="0" strike="noStrike" spc="-1">
                <a:solidFill>
                  <a:srgbClr val="333333"/>
                </a:solidFill>
                <a:latin typeface="Arial"/>
              </a:rPr>
              <a:t>Ha nem mondunk mást </a:t>
            </a:r>
            <a:r>
              <a:rPr lang="hu-HU" sz="3200" b="0" i="1" strike="noStrike" spc="-1">
                <a:solidFill>
                  <a:srgbClr val="333333"/>
                </a:solidFill>
                <a:latin typeface="Arial"/>
              </a:rPr>
              <a:t>O</a:t>
            </a:r>
            <a:r>
              <a:rPr lang="hu-HU" sz="3200" b="0" strike="noStrike" spc="-1">
                <a:solidFill>
                  <a:srgbClr val="333333"/>
                </a:solidFill>
                <a:latin typeface="Arial"/>
              </a:rPr>
              <a:t>(</a:t>
            </a:r>
            <a:r>
              <a:rPr lang="hu-HU" sz="3200" b="0" i="1" strike="noStrike" spc="-1">
                <a:solidFill>
                  <a:srgbClr val="333333"/>
                </a:solidFill>
                <a:latin typeface="Arial"/>
              </a:rPr>
              <a:t>n</a:t>
            </a:r>
            <a:r>
              <a:rPr lang="hu-HU" sz="3200" b="0" strike="noStrike" spc="-1">
                <a:solidFill>
                  <a:srgbClr val="333333"/>
                </a:solidFill>
                <a:latin typeface="Arial"/>
              </a:rPr>
              <a:t>) azt jelenti, hogy a vizsgált algoritmus </a:t>
            </a:r>
            <a:r>
              <a:rPr lang="hu-HU" sz="3200" b="1" i="1" strike="noStrike" spc="-1">
                <a:solidFill>
                  <a:srgbClr val="333333"/>
                </a:solidFill>
                <a:latin typeface="Arial"/>
              </a:rPr>
              <a:t>legrosszabb</a:t>
            </a:r>
            <a:r>
              <a:rPr lang="hu-HU" sz="3200" b="0" strike="noStrike" spc="-1">
                <a:solidFill>
                  <a:srgbClr val="333333"/>
                </a:solidFill>
                <a:latin typeface="Arial"/>
              </a:rPr>
              <a:t> esetben is aszimptotikusan lineáris időben lefut.</a:t>
            </a:r>
            <a:endParaRPr lang="hu-HU" sz="3200" b="1" strike="noStrike" spc="-1">
              <a:solidFill>
                <a:srgbClr val="333333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641"/>
              </a:spcBef>
            </a:pPr>
            <a:r>
              <a:rPr lang="hu-HU" sz="3200" b="0" strike="noStrike" spc="-1">
                <a:solidFill>
                  <a:srgbClr val="333333"/>
                </a:solidFill>
                <a:latin typeface="Arial"/>
              </a:rPr>
              <a:t>Megj. egy lineáris fgv. is </a:t>
            </a:r>
            <a:r>
              <a:rPr lang="hu-HU" sz="3200" b="0" i="1" strike="noStrike" spc="-1">
                <a:solidFill>
                  <a:srgbClr val="333333"/>
                </a:solidFill>
                <a:latin typeface="Arial"/>
              </a:rPr>
              <a:t>O</a:t>
            </a:r>
            <a:r>
              <a:rPr lang="hu-HU" sz="3200" b="0" strike="noStrike" spc="-1">
                <a:solidFill>
                  <a:srgbClr val="333333"/>
                </a:solidFill>
                <a:latin typeface="Arial"/>
              </a:rPr>
              <a:t>(</a:t>
            </a:r>
            <a:r>
              <a:rPr lang="hu-HU" sz="3200" b="0" i="1" strike="noStrike" spc="-1">
                <a:solidFill>
                  <a:srgbClr val="333333"/>
                </a:solidFill>
                <a:latin typeface="Arial"/>
              </a:rPr>
              <a:t>n</a:t>
            </a:r>
            <a:r>
              <a:rPr lang="hu-HU" sz="3200" b="0" strike="noStrike" spc="-1" baseline="30000">
                <a:solidFill>
                  <a:srgbClr val="333333"/>
                </a:solidFill>
                <a:latin typeface="Arial"/>
              </a:rPr>
              <a:t>2</a:t>
            </a:r>
            <a:r>
              <a:rPr lang="hu-HU" sz="3200" b="0" strike="noStrike" spc="-1">
                <a:solidFill>
                  <a:srgbClr val="333333"/>
                </a:solidFill>
                <a:latin typeface="Arial"/>
              </a:rPr>
              <a:t>)-ben van</a:t>
            </a:r>
            <a:endParaRPr lang="hu-HU" sz="3200" b="1" strike="noStrike" spc="-1">
              <a:solidFill>
                <a:srgbClr val="333333"/>
              </a:solidFill>
              <a:latin typeface="Arial"/>
            </a:endParaRPr>
          </a:p>
        </p:txBody>
      </p:sp>
      <p:pic>
        <p:nvPicPr>
          <p:cNvPr id="91" name="Picture 2"/>
          <p:cNvPicPr/>
          <p:nvPr/>
        </p:nvPicPr>
        <p:blipFill>
          <a:blip r:embed="rId2"/>
          <a:stretch/>
        </p:blipFill>
        <p:spPr>
          <a:xfrm>
            <a:off x="827640" y="2205000"/>
            <a:ext cx="8051400" cy="80604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TextShape 1"/>
          <p:cNvSpPr txBox="1"/>
          <p:nvPr/>
        </p:nvSpPr>
        <p:spPr>
          <a:xfrm>
            <a:off x="1403640" y="1628640"/>
            <a:ext cx="7210800" cy="434952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>
              <a:lnSpc>
                <a:spcPct val="100000"/>
              </a:lnSpc>
              <a:spcBef>
                <a:spcPts val="641"/>
              </a:spcBef>
            </a:pPr>
            <a:r>
              <a:rPr lang="hu-HU" sz="3200" b="0" strike="noStrike" spc="-1">
                <a:solidFill>
                  <a:srgbClr val="333333"/>
                </a:solidFill>
                <a:latin typeface="Arial"/>
              </a:rPr>
              <a:t>T(</a:t>
            </a:r>
            <a:r>
              <a:rPr lang="hu-HU" sz="3200" b="0" i="1" strike="noStrike" spc="-1">
                <a:solidFill>
                  <a:srgbClr val="333333"/>
                </a:solidFill>
                <a:latin typeface="Arial"/>
              </a:rPr>
              <a:t>n</a:t>
            </a:r>
            <a:r>
              <a:rPr lang="hu-HU" sz="3200" b="0" strike="noStrike" spc="-1">
                <a:solidFill>
                  <a:srgbClr val="333333"/>
                </a:solidFill>
                <a:latin typeface="Arial"/>
              </a:rPr>
              <a:t>)=9999</a:t>
            </a:r>
            <a:r>
              <a:rPr lang="hu-HU" sz="3200" b="0" i="1" strike="noStrike" spc="-1">
                <a:solidFill>
                  <a:srgbClr val="333333"/>
                </a:solidFill>
                <a:latin typeface="Arial"/>
              </a:rPr>
              <a:t>n</a:t>
            </a:r>
            <a:r>
              <a:rPr lang="hu-HU" sz="3200" b="0" strike="noStrike" spc="-1" baseline="30000">
                <a:solidFill>
                  <a:srgbClr val="333333"/>
                </a:solidFill>
                <a:latin typeface="Arial"/>
              </a:rPr>
              <a:t>3</a:t>
            </a:r>
            <a:r>
              <a:rPr lang="hu-HU" sz="3200" b="0" strike="noStrike" spc="-1">
                <a:solidFill>
                  <a:srgbClr val="333333"/>
                </a:solidFill>
                <a:latin typeface="Arial"/>
              </a:rPr>
              <a:t> + sin</a:t>
            </a:r>
            <a:r>
              <a:rPr lang="hu-HU" sz="3200" b="0" i="1" strike="noStrike" spc="-1">
                <a:solidFill>
                  <a:srgbClr val="333333"/>
                </a:solidFill>
                <a:latin typeface="Arial"/>
              </a:rPr>
              <a:t>n</a:t>
            </a:r>
            <a:r>
              <a:rPr lang="hu-HU" sz="3200" b="0" strike="noStrike" spc="-1">
                <a:solidFill>
                  <a:srgbClr val="333333"/>
                </a:solidFill>
                <a:latin typeface="Arial"/>
              </a:rPr>
              <a:t> + 78</a:t>
            </a:r>
            <a:r>
              <a:rPr lang="hu-HU" sz="3200" b="0" i="1" strike="noStrike" spc="-1">
                <a:solidFill>
                  <a:srgbClr val="333333"/>
                </a:solidFill>
                <a:latin typeface="Arial"/>
              </a:rPr>
              <a:t>n</a:t>
            </a:r>
            <a:r>
              <a:rPr lang="hu-HU" sz="3200" b="0" strike="noStrike" spc="-1">
                <a:solidFill>
                  <a:srgbClr val="333333"/>
                </a:solidFill>
                <a:latin typeface="Arial"/>
              </a:rPr>
              <a:t>log</a:t>
            </a:r>
            <a:r>
              <a:rPr lang="hu-HU" sz="3200" b="0" i="1" strike="noStrike" spc="-1">
                <a:solidFill>
                  <a:srgbClr val="333333"/>
                </a:solidFill>
                <a:latin typeface="Arial"/>
              </a:rPr>
              <a:t>n</a:t>
            </a:r>
            <a:r>
              <a:rPr lang="hu-HU" sz="3200" b="0" strike="noStrike" spc="-1">
                <a:solidFill>
                  <a:srgbClr val="333333"/>
                </a:solidFill>
                <a:latin typeface="Arial"/>
              </a:rPr>
              <a:t>=</a:t>
            </a:r>
            <a:r>
              <a:rPr lang="hu-HU" sz="3200" b="0" i="1" strike="noStrike" spc="-1">
                <a:solidFill>
                  <a:srgbClr val="333333"/>
                </a:solidFill>
                <a:latin typeface="Arial"/>
              </a:rPr>
              <a:t>O</a:t>
            </a:r>
            <a:r>
              <a:rPr lang="hu-HU" sz="3200" b="0" strike="noStrike" spc="-1">
                <a:solidFill>
                  <a:srgbClr val="333333"/>
                </a:solidFill>
                <a:latin typeface="Arial"/>
              </a:rPr>
              <a:t>(</a:t>
            </a:r>
            <a:r>
              <a:rPr lang="hu-HU" sz="3200" b="0" i="1" strike="noStrike" spc="-1">
                <a:solidFill>
                  <a:srgbClr val="333333"/>
                </a:solidFill>
                <a:latin typeface="Arial"/>
              </a:rPr>
              <a:t>n</a:t>
            </a:r>
            <a:r>
              <a:rPr lang="hu-HU" sz="3200" b="0" strike="noStrike" spc="-1" baseline="30000">
                <a:solidFill>
                  <a:srgbClr val="333333"/>
                </a:solidFill>
                <a:latin typeface="Arial"/>
              </a:rPr>
              <a:t>3</a:t>
            </a:r>
            <a:r>
              <a:rPr lang="hu-HU" sz="3200" b="0" strike="noStrike" spc="-1">
                <a:solidFill>
                  <a:srgbClr val="333333"/>
                </a:solidFill>
                <a:latin typeface="Arial"/>
              </a:rPr>
              <a:t>)</a:t>
            </a:r>
            <a:endParaRPr lang="hu-HU" sz="3200" b="1" strike="noStrike" spc="-1">
              <a:solidFill>
                <a:srgbClr val="333333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641"/>
              </a:spcBef>
            </a:pPr>
            <a:endParaRPr lang="hu-HU" sz="3200" b="1" strike="noStrike" spc="-1">
              <a:solidFill>
                <a:srgbClr val="333333"/>
              </a:solidFill>
              <a:latin typeface="Arial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333333"/>
              </a:buClr>
              <a:buFont typeface="Symbol" charset="2"/>
              <a:buChar char=""/>
            </a:pPr>
            <a:r>
              <a:rPr lang="hu-HU" sz="3200" b="0" strike="noStrike" spc="-1">
                <a:solidFill>
                  <a:srgbClr val="333333"/>
                </a:solidFill>
                <a:latin typeface="Arial"/>
              </a:rPr>
              <a:t>Architektúrától független</a:t>
            </a:r>
            <a:endParaRPr lang="hu-HU" sz="3200" b="1" strike="noStrike" spc="-1">
              <a:solidFill>
                <a:srgbClr val="333333"/>
              </a:solidFill>
              <a:latin typeface="Arial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333333"/>
              </a:buClr>
              <a:buFont typeface="Symbol" charset="2"/>
              <a:buChar char=""/>
            </a:pPr>
            <a:r>
              <a:rPr lang="hu-HU" sz="3200" b="0" strike="noStrike" spc="-1">
                <a:solidFill>
                  <a:srgbClr val="333333"/>
                </a:solidFill>
                <a:latin typeface="Arial"/>
              </a:rPr>
              <a:t>Fontos konstans szorzókat elfed!</a:t>
            </a:r>
            <a:endParaRPr lang="hu-HU" sz="3200" b="1" strike="noStrike" spc="-1">
              <a:solidFill>
                <a:srgbClr val="333333"/>
              </a:solidFill>
              <a:latin typeface="Arial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333333"/>
              </a:buClr>
              <a:buFont typeface="Symbol" charset="2"/>
              <a:buChar char=""/>
            </a:pPr>
            <a:r>
              <a:rPr lang="hu-HU" sz="3200" b="0" strike="noStrike" spc="-1">
                <a:solidFill>
                  <a:srgbClr val="333333"/>
                </a:solidFill>
                <a:latin typeface="Arial"/>
              </a:rPr>
              <a:t>Kényelmes használni, de ne feledkezzünk meg róla, hogy ez csak </a:t>
            </a:r>
            <a:r>
              <a:rPr lang="hu-HU" sz="3200" b="1" i="1" strike="noStrike" spc="-1">
                <a:solidFill>
                  <a:srgbClr val="333333"/>
                </a:solidFill>
                <a:latin typeface="Arial"/>
              </a:rPr>
              <a:t>aszimptotikus</a:t>
            </a:r>
            <a:r>
              <a:rPr lang="hu-HU" sz="3200" b="0" strike="noStrike" spc="-1">
                <a:solidFill>
                  <a:srgbClr val="333333"/>
                </a:solidFill>
                <a:latin typeface="Arial"/>
              </a:rPr>
              <a:t> korlát!</a:t>
            </a:r>
            <a:endParaRPr lang="hu-HU" sz="3200" b="1" strike="noStrike" spc="-1">
              <a:solidFill>
                <a:srgbClr val="333333"/>
              </a:solidFill>
              <a:latin typeface="Arial"/>
            </a:endParaRPr>
          </a:p>
        </p:txBody>
      </p:sp>
      <p:sp>
        <p:nvSpPr>
          <p:cNvPr id="93" name="TextShape 2"/>
          <p:cNvSpPr txBox="1"/>
          <p:nvPr/>
        </p:nvSpPr>
        <p:spPr>
          <a:xfrm>
            <a:off x="1258920" y="274680"/>
            <a:ext cx="7427520" cy="114264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hu-HU" sz="4400" b="0" strike="noStrike" spc="-1">
                <a:solidFill>
                  <a:srgbClr val="333399"/>
                </a:solidFill>
                <a:latin typeface="Arial"/>
              </a:rPr>
              <a:t>Aszimptotikus felső korlát</a:t>
            </a:r>
            <a:endParaRPr lang="hu-HU" sz="4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7" dur="500" fill="hold"/>
                                        <p:tgtEl>
                                          <p:spTgt spid="9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" dur="500" fill="hold"/>
                                        <p:tgtEl>
                                          <p:spTgt spid="9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3" dur="500" fill="hold"/>
                                        <p:tgtEl>
                                          <p:spTgt spid="9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4" dur="500" fill="hold"/>
                                        <p:tgtEl>
                                          <p:spTgt spid="9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7" dur="500" fill="hold"/>
                                        <p:tgtEl>
                                          <p:spTgt spid="9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8" dur="500" fill="hold"/>
                                        <p:tgtEl>
                                          <p:spTgt spid="9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TextShape 1"/>
          <p:cNvSpPr txBox="1"/>
          <p:nvPr/>
        </p:nvSpPr>
        <p:spPr>
          <a:xfrm>
            <a:off x="1258920" y="274680"/>
            <a:ext cx="7427520" cy="114264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hu-HU" sz="3600" b="0" strike="noStrike" spc="-1">
                <a:solidFill>
                  <a:srgbClr val="333399"/>
                </a:solidFill>
                <a:latin typeface="Arial"/>
              </a:rPr>
              <a:t>Tipikus aszimptotikus felső korlátok</a:t>
            </a:r>
            <a:endParaRPr lang="hu-HU" sz="3600" b="0" strike="noStrike" spc="-1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95" name="Picture 2"/>
          <p:cNvPicPr/>
          <p:nvPr/>
        </p:nvPicPr>
        <p:blipFill>
          <a:blip r:embed="rId2"/>
          <a:stretch/>
        </p:blipFill>
        <p:spPr>
          <a:xfrm>
            <a:off x="1412280" y="1665000"/>
            <a:ext cx="6495120" cy="515700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Szte-template</Template>
  <TotalTime>18646</TotalTime>
  <Words>168</Words>
  <Application>Microsoft Macintosh PowerPoint</Application>
  <PresentationFormat>On-screen Show (4:3)</PresentationFormat>
  <Paragraphs>34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Arial</vt:lpstr>
      <vt:lpstr>StarSymbol</vt:lpstr>
      <vt:lpstr>Symbol</vt:lpstr>
      <vt:lpstr>Times New Roman</vt:lpstr>
      <vt:lpstr>Wingdings</vt:lpstr>
      <vt:lpstr>Office Theme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RGAI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Bevezetés</dc:title>
  <dc:subject/>
  <dc:creator>rfarkas</dc:creator>
  <dc:description/>
  <cp:lastModifiedBy>Richárd Farkas</cp:lastModifiedBy>
  <cp:revision>156</cp:revision>
  <dcterms:created xsi:type="dcterms:W3CDTF">2013-02-04T20:13:58Z</dcterms:created>
  <dcterms:modified xsi:type="dcterms:W3CDTF">2020-09-08T14:14:35Z</dcterms:modified>
  <dc:language>hu-HU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14.0000</vt:lpwstr>
  </property>
  <property fmtid="{D5CDD505-2E9C-101B-9397-08002B2CF9AE}" pid="3" name="Company">
    <vt:lpwstr>RGAI</vt:lpwstr>
  </property>
  <property fmtid="{D5CDD505-2E9C-101B-9397-08002B2CF9AE}" pid="4" name="HiddenSlides">
    <vt:i4>0</vt:i4>
  </property>
  <property fmtid="{D5CDD505-2E9C-101B-9397-08002B2CF9AE}" pid="5" name="HyperlinksChanged">
    <vt:bool>false</vt:bool>
  </property>
  <property fmtid="{D5CDD505-2E9C-101B-9397-08002B2CF9AE}" pid="6" name="LinksUpToDate">
    <vt:bool>false</vt:bool>
  </property>
  <property fmtid="{D5CDD505-2E9C-101B-9397-08002B2CF9AE}" pid="7" name="MMClips">
    <vt:i4>0</vt:i4>
  </property>
  <property fmtid="{D5CDD505-2E9C-101B-9397-08002B2CF9AE}" pid="8" name="Notes">
    <vt:i4>0</vt:i4>
  </property>
  <property fmtid="{D5CDD505-2E9C-101B-9397-08002B2CF9AE}" pid="9" name="PresentationFormat">
    <vt:lpwstr>Diavetítés a képernyőre (4:3 oldalarány)</vt:lpwstr>
  </property>
  <property fmtid="{D5CDD505-2E9C-101B-9397-08002B2CF9AE}" pid="10" name="ScaleCrop">
    <vt:bool>false</vt:bool>
  </property>
  <property fmtid="{D5CDD505-2E9C-101B-9397-08002B2CF9AE}" pid="11" name="ShareDoc">
    <vt:bool>false</vt:bool>
  </property>
  <property fmtid="{D5CDD505-2E9C-101B-9397-08002B2CF9AE}" pid="12" name="Slides">
    <vt:i4>47</vt:i4>
  </property>
</Properties>
</file>