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83" r:id="rId3"/>
    <p:sldId id="284" r:id="rId4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6"/>
  </p:normalViewPr>
  <p:slideViewPr>
    <p:cSldViewPr snapToGrid="0" snapToObjects="1">
      <p:cViewPr varScale="1">
        <p:scale>
          <a:sx n="110" d="100"/>
          <a:sy n="110" d="100"/>
        </p:scale>
        <p:origin x="1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47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615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5431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77028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8164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125892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77028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28164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173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013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29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81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20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1258920" y="274680"/>
            <a:ext cx="742752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515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117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2403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554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Mintacím szerkesztése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1" strike="noStrike" spc="-1">
                <a:solidFill>
                  <a:srgbClr val="333333"/>
                </a:solidFill>
                <a:latin typeface="Arial"/>
              </a:rPr>
              <a:t>Mintaszöveg szerkesztése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1" strike="noStrike" spc="-1">
                <a:solidFill>
                  <a:srgbClr val="333333"/>
                </a:solidFill>
                <a:latin typeface="Arial"/>
              </a:rPr>
              <a:t>Második szint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1" strike="noStrike" spc="-1">
                <a:solidFill>
                  <a:srgbClr val="333333"/>
                </a:solidFill>
                <a:latin typeface="Arial"/>
              </a:rPr>
              <a:t>Harmadik szint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Negyedik szint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333333"/>
              </a:buClr>
              <a:buFont typeface="StarSymbol"/>
              <a:buChar char="»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Ötödik szint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6877080" y="6381720"/>
            <a:ext cx="2133360" cy="475920"/>
          </a:xfrm>
          <a:prstGeom prst="rect">
            <a:avLst/>
          </a:prstGeom>
        </p:spPr>
        <p:txBody>
          <a:bodyPr/>
          <a:lstStyle/>
          <a:p>
            <a:endParaRPr lang="hu-HU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584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2720" algn="l" defTabSz="914400" rtl="0" eaLnBrk="1" latinLnBrk="0" hangingPunct="1">
        <a:lnSpc>
          <a:spcPct val="100000"/>
        </a:lnSpc>
        <a:spcBef>
          <a:spcPts val="641"/>
        </a:spcBef>
        <a:buClr>
          <a:srgbClr val="333333"/>
        </a:buClr>
        <a:buFont typeface="Symbol" charset="2"/>
        <a:buChar char="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Rendezési feladat</a:t>
            </a:r>
            <a:endParaRPr lang="hu-HU" sz="32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2. hét – 3.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S02E03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5716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Rendezési feladat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1" spc="-1">
                <a:solidFill>
                  <a:srgbClr val="333333"/>
                </a:solidFill>
                <a:latin typeface="Arial"/>
              </a:rPr>
              <a:t>Bemenet: 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egy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n 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számból álló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3200" spc="-1" baseline="-25000">
                <a:solidFill>
                  <a:srgbClr val="333333"/>
                </a:solidFill>
                <a:latin typeface="Arial"/>
              </a:rPr>
              <a:t>1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,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3200" spc="-1" baseline="-25000">
                <a:solidFill>
                  <a:srgbClr val="333333"/>
                </a:solidFill>
                <a:latin typeface="Arial"/>
              </a:rPr>
              <a:t>2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, . . . ,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3200" i="1" spc="-1" baseline="-25000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 sorozat.</a:t>
            </a:r>
            <a:endParaRPr lang="hu-HU" sz="3200" b="1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1" spc="-1">
                <a:solidFill>
                  <a:srgbClr val="333333"/>
                </a:solidFill>
                <a:latin typeface="Arial"/>
              </a:rPr>
              <a:t>Kimenet: 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a bemenő sorozat elemeinek olyan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3200" spc="-1" baseline="-25000">
                <a:solidFill>
                  <a:srgbClr val="333333"/>
                </a:solidFill>
                <a:latin typeface="Arial"/>
              </a:rPr>
              <a:t>1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,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3200" spc="-1" baseline="-25000">
                <a:solidFill>
                  <a:srgbClr val="333333"/>
                </a:solidFill>
                <a:latin typeface="Arial"/>
              </a:rPr>
              <a:t>2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, . . . ,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3200" i="1" spc="-1" baseline="-25000">
                <a:solidFill>
                  <a:srgbClr val="333333"/>
                </a:solidFill>
                <a:latin typeface="Arial"/>
              </a:rPr>
              <a:t>n 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permutációja (átrendezése), amelyre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3200" spc="-1" baseline="-25000">
                <a:solidFill>
                  <a:srgbClr val="333333"/>
                </a:solidFill>
                <a:latin typeface="Arial"/>
              </a:rPr>
              <a:t>1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 ≤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3200" spc="-1" baseline="-25000">
                <a:solidFill>
                  <a:srgbClr val="333333"/>
                </a:solidFill>
                <a:latin typeface="Arial"/>
              </a:rPr>
              <a:t>2</a:t>
            </a:r>
            <a:r>
              <a:rPr lang="hu-HU" sz="3200" spc="-1">
                <a:solidFill>
                  <a:srgbClr val="333333"/>
                </a:solidFill>
                <a:latin typeface="Arial"/>
              </a:rPr>
              <a:t> ≤ . . . ≤ </a:t>
            </a:r>
            <a:r>
              <a:rPr lang="hu-HU" sz="3200" i="1" spc="-1">
                <a:solidFill>
                  <a:srgbClr val="333333"/>
                </a:solidFill>
                <a:latin typeface="Arial"/>
              </a:rPr>
              <a:t>a</a:t>
            </a:r>
            <a:r>
              <a:rPr lang="hu-HU" sz="3200" i="1" spc="-1" baseline="-25000">
                <a:solidFill>
                  <a:srgbClr val="333333"/>
                </a:solidFill>
                <a:latin typeface="Arial"/>
              </a:rPr>
              <a:t>n</a:t>
            </a:r>
            <a:endParaRPr lang="hu-HU" sz="3200" b="1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04872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Beszúró rendezés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3" name="Picture 2"/>
          <p:cNvPicPr/>
          <p:nvPr/>
        </p:nvPicPr>
        <p:blipFill>
          <a:blip r:embed="rId2"/>
          <a:stretch/>
        </p:blipFill>
        <p:spPr>
          <a:xfrm>
            <a:off x="1979640" y="1338120"/>
            <a:ext cx="5533560" cy="4228920"/>
          </a:xfrm>
          <a:prstGeom prst="rect">
            <a:avLst/>
          </a:prstGeom>
          <a:ln>
            <a:noFill/>
          </a:ln>
        </p:spPr>
      </p:pic>
      <p:sp>
        <p:nvSpPr>
          <p:cNvPr id="184" name="CustomShape 2"/>
          <p:cNvSpPr/>
          <p:nvPr/>
        </p:nvSpPr>
        <p:spPr>
          <a:xfrm>
            <a:off x="4082760" y="5567040"/>
            <a:ext cx="100728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z="2800" i="1" spc="-1" dirty="0">
                <a:solidFill>
                  <a:srgbClr val="000000"/>
                </a:solidFill>
                <a:latin typeface="Arial"/>
              </a:rPr>
              <a:t>O</a:t>
            </a:r>
            <a:r>
              <a:rPr lang="hu-HU" sz="2800" spc="-1" dirty="0">
                <a:solidFill>
                  <a:srgbClr val="000000"/>
                </a:solidFill>
                <a:latin typeface="Arial"/>
              </a:rPr>
              <a:t>(n</a:t>
            </a:r>
            <a:r>
              <a:rPr lang="hu-HU" sz="2800" spc="-1" baseline="30000" dirty="0">
                <a:solidFill>
                  <a:srgbClr val="000000"/>
                </a:solidFill>
                <a:latin typeface="Arial"/>
              </a:rPr>
              <a:t>2</a:t>
            </a:r>
            <a:r>
              <a:rPr lang="hu-HU" sz="2800" spc="-1" dirty="0">
                <a:solidFill>
                  <a:srgbClr val="000000"/>
                </a:solidFill>
                <a:latin typeface="Arial"/>
              </a:rPr>
              <a:t>)</a:t>
            </a:r>
            <a:endParaRPr lang="hu-HU" sz="2800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07289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73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StarSymbol</vt:lpstr>
      <vt:lpstr>Symbol</vt:lpstr>
      <vt:lpstr>Times New Roman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1</cp:revision>
  <dcterms:created xsi:type="dcterms:W3CDTF">2020-09-14T13:18:02Z</dcterms:created>
  <dcterms:modified xsi:type="dcterms:W3CDTF">2020-09-14T13:21:48Z</dcterms:modified>
</cp:coreProperties>
</file>