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69" r:id="rId3"/>
    <p:sldId id="470" r:id="rId4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44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6937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41225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69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32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4617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607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0419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5666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1173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5572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8763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073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Pénzváltási feladat triviális megoldásai</a:t>
            </a:r>
          </a:p>
          <a:p>
            <a:pPr algn="ctr">
              <a:spcBef>
                <a:spcPts val="641"/>
              </a:spcBef>
            </a:pPr>
            <a:endParaRPr lang="hu-HU" sz="3200" b="1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3. hét – 2.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S03E02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48689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03649" y="1680638"/>
            <a:ext cx="7267481" cy="4349750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Egyszerű (mohó) megoldás:</a:t>
            </a:r>
          </a:p>
          <a:p>
            <a:pPr marL="0" indent="0">
              <a:buNone/>
            </a:pPr>
            <a:r>
              <a:rPr lang="hu-HU" b="0" dirty="0"/>
              <a:t>Mindig vegyük a legnagyobb pénzérmét ami még használható (nem lépjük túl a fizetendő összeget).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sz="2400" b="0" dirty="0"/>
              <a:t>P</a:t>
            </a:r>
            <a:r>
              <a:rPr lang="hu-HU" sz="2400" b="0" baseline="-25000" dirty="0"/>
              <a:t>1</a:t>
            </a:r>
            <a:r>
              <a:rPr lang="hu-HU" sz="2400" b="0" dirty="0"/>
              <a:t>=1, P</a:t>
            </a:r>
            <a:r>
              <a:rPr lang="hu-HU" sz="2400" b="0" baseline="-25000" dirty="0"/>
              <a:t>2</a:t>
            </a:r>
            <a:r>
              <a:rPr lang="hu-HU" sz="2400" b="0" dirty="0"/>
              <a:t>=5, P</a:t>
            </a:r>
            <a:r>
              <a:rPr lang="hu-HU" sz="2400" b="0" baseline="-25000" dirty="0"/>
              <a:t>3</a:t>
            </a:r>
            <a:r>
              <a:rPr lang="hu-HU" sz="2400" b="0" dirty="0"/>
              <a:t>=10, P</a:t>
            </a:r>
            <a:r>
              <a:rPr lang="hu-HU" sz="2400" b="0" baseline="-25000" dirty="0"/>
              <a:t>4</a:t>
            </a:r>
            <a:r>
              <a:rPr lang="hu-HU" sz="2400" b="0" dirty="0"/>
              <a:t>=20, P</a:t>
            </a:r>
            <a:r>
              <a:rPr lang="hu-HU" sz="2400" b="0" baseline="-25000" dirty="0"/>
              <a:t>5</a:t>
            </a:r>
            <a:r>
              <a:rPr lang="hu-HU" sz="2400" b="0" dirty="0"/>
              <a:t>=25, P</a:t>
            </a:r>
            <a:r>
              <a:rPr lang="hu-HU" sz="2400" b="0" baseline="-25000" dirty="0"/>
              <a:t>6</a:t>
            </a:r>
            <a:r>
              <a:rPr lang="hu-HU" sz="2400" b="0" dirty="0"/>
              <a:t>=50</a:t>
            </a:r>
          </a:p>
          <a:p>
            <a:pPr marL="0" indent="0">
              <a:buNone/>
            </a:pPr>
            <a:r>
              <a:rPr lang="hu-HU" sz="2400" b="0" dirty="0"/>
              <a:t>F=40</a:t>
            </a:r>
          </a:p>
          <a:p>
            <a:pPr marL="0" indent="0">
              <a:buNone/>
            </a:pPr>
            <a:r>
              <a:rPr lang="hu-HU" sz="2400" b="0" dirty="0"/>
              <a:t>Egyszerű algoritmus kimenete: 25+10+5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 bwMode="auto">
          <a:xfrm>
            <a:off x="1187624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Pénzváltási feladat</a:t>
            </a:r>
          </a:p>
        </p:txBody>
      </p:sp>
      <p:sp>
        <p:nvSpPr>
          <p:cNvPr id="6" name="Szövegdoboz 5"/>
          <p:cNvSpPr txBox="1"/>
          <p:nvPr/>
        </p:nvSpPr>
        <p:spPr>
          <a:xfrm rot="19007024">
            <a:off x="7048531" y="386647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3600" b="1" dirty="0">
                <a:solidFill>
                  <a:srgbClr val="FF0000"/>
                </a:solidFill>
                <a:latin typeface="Arial" charset="0"/>
              </a:rPr>
              <a:t>Helyes?</a:t>
            </a:r>
          </a:p>
        </p:txBody>
      </p:sp>
    </p:spTree>
    <p:extLst>
      <p:ext uri="{BB962C8B-B14F-4D97-AF65-F5344CB8AC3E}">
        <p14:creationId xmlns:p14="http://schemas.microsoft.com/office/powerpoint/2010/main" val="249433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Nyers erő módszerrel (</a:t>
            </a:r>
            <a:r>
              <a:rPr lang="hu-HU" dirty="0" err="1"/>
              <a:t>brute</a:t>
            </a:r>
            <a:r>
              <a:rPr lang="hu-HU" dirty="0"/>
              <a:t> </a:t>
            </a:r>
            <a:r>
              <a:rPr lang="hu-HU" dirty="0" err="1"/>
              <a:t>force</a:t>
            </a:r>
            <a:r>
              <a:rPr lang="hu-HU" dirty="0"/>
              <a:t>):</a:t>
            </a:r>
          </a:p>
          <a:p>
            <a:pPr marL="0" indent="0">
              <a:buNone/>
            </a:pPr>
            <a:r>
              <a:rPr lang="hu-HU" b="0" dirty="0"/>
              <a:t>Soroljunk fel minden kombinációt, ahol az érmék összege </a:t>
            </a:r>
            <a:r>
              <a:rPr lang="hu-HU" b="0" i="1" dirty="0"/>
              <a:t>F</a:t>
            </a:r>
            <a:r>
              <a:rPr lang="hu-HU" b="0" dirty="0"/>
              <a:t> és ezek közül válasszunk egyet ahol a felhasznált érmék száma minimális.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b="0" dirty="0"/>
              <a:t>  Helyes, de nagyon lassú: </a:t>
            </a:r>
            <a:r>
              <a:rPr lang="hu-HU" b="0" i="1" dirty="0"/>
              <a:t>O</a:t>
            </a:r>
            <a:r>
              <a:rPr lang="hu-HU" b="0" dirty="0"/>
              <a:t>(</a:t>
            </a:r>
            <a:r>
              <a:rPr lang="hu-HU" b="0" i="1" dirty="0" err="1"/>
              <a:t>F</a:t>
            </a:r>
            <a:r>
              <a:rPr lang="hu-HU" b="0" i="1" baseline="30000" dirty="0" err="1"/>
              <a:t>n</a:t>
            </a:r>
            <a:r>
              <a:rPr lang="hu-HU" b="0" dirty="0"/>
              <a:t>)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187624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Pénzváltási feladat</a:t>
            </a:r>
          </a:p>
        </p:txBody>
      </p:sp>
      <p:sp>
        <p:nvSpPr>
          <p:cNvPr id="5" name="Szövegdoboz 4"/>
          <p:cNvSpPr txBox="1"/>
          <p:nvPr/>
        </p:nvSpPr>
        <p:spPr>
          <a:xfrm rot="19007024">
            <a:off x="7048531" y="386647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3600" b="1" dirty="0">
                <a:solidFill>
                  <a:srgbClr val="FF0000"/>
                </a:solidFill>
                <a:latin typeface="Arial" charset="0"/>
              </a:rPr>
              <a:t>Helyes?</a:t>
            </a:r>
          </a:p>
        </p:txBody>
      </p:sp>
    </p:spTree>
    <p:extLst>
      <p:ext uri="{BB962C8B-B14F-4D97-AF65-F5344CB8AC3E}">
        <p14:creationId xmlns:p14="http://schemas.microsoft.com/office/powerpoint/2010/main" val="389479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109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2_Alapértelmezett terv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</cp:revision>
  <dcterms:created xsi:type="dcterms:W3CDTF">2020-09-21T07:43:11Z</dcterms:created>
  <dcterms:modified xsi:type="dcterms:W3CDTF">2020-09-21T07:53:59Z</dcterms:modified>
</cp:coreProperties>
</file>