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78" r:id="rId3"/>
    <p:sldId id="479" r:id="rId4"/>
    <p:sldId id="480" r:id="rId5"/>
    <p:sldId id="482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0511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708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628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745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3656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01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13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581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565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3103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1647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218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70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Hátizsák problémák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5.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S03E05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6053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50" y="620688"/>
            <a:ext cx="5346707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TV reklámidő feltöltés:</a:t>
            </a:r>
          </a:p>
          <a:p>
            <a:pPr marL="0" indent="0">
              <a:buNone/>
            </a:pPr>
            <a:r>
              <a:rPr lang="hu-HU" sz="2800" b="0" dirty="0"/>
              <a:t>Válasszuk ki a reklámok egy halmazát (mindegyiknek van költsége és ideje) úgy, hogy maximalizáljuk a bevételt, de az </a:t>
            </a:r>
            <a:r>
              <a:rPr lang="hu-HU" sz="2800" b="0" dirty="0" err="1"/>
              <a:t>összidő</a:t>
            </a:r>
            <a:r>
              <a:rPr lang="hu-HU" sz="2800" b="0" dirty="0"/>
              <a:t> beleférjen </a:t>
            </a:r>
            <a:r>
              <a:rPr lang="hu-HU" sz="2800" b="0"/>
              <a:t>a szünetbe</a:t>
            </a:r>
            <a:endParaRPr lang="hu-HU" sz="2800" b="0" dirty="0"/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dirty="0"/>
              <a:t>Szerverpark kiépítés: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0" dirty="0"/>
              <a:t>Vásároljunk gépeket egy költségvetésből, úgy hogy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0" dirty="0"/>
              <a:t>az összteljesítmény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0" dirty="0"/>
              <a:t>maximális legyen</a:t>
            </a:r>
          </a:p>
        </p:txBody>
      </p:sp>
      <p:sp>
        <p:nvSpPr>
          <p:cNvPr id="5" name="AutoShape 2" descr="Image result for TV reklámid&amp;odblac;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AutoShape 4" descr="Image result for TV reklámid&amp;odblac;"/>
          <p:cNvSpPr>
            <a:spLocks noChangeAspect="1" noChangeArrowheads="1"/>
          </p:cNvSpPr>
          <p:nvPr/>
        </p:nvSpPr>
        <p:spPr bwMode="auto">
          <a:xfrm>
            <a:off x="307975" y="-617538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AutoShape 6" descr="Image result for TV reklámid&amp;odblac;"/>
          <p:cNvSpPr>
            <a:spLocks noChangeAspect="1" noChangeArrowheads="1"/>
          </p:cNvSpPr>
          <p:nvPr/>
        </p:nvSpPr>
        <p:spPr bwMode="auto">
          <a:xfrm>
            <a:off x="460375" y="-465138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AutoShape 8" descr="Image result for TV reklámid&amp;odblac;"/>
          <p:cNvSpPr>
            <a:spLocks noChangeAspect="1" noChangeArrowheads="1"/>
          </p:cNvSpPr>
          <p:nvPr/>
        </p:nvSpPr>
        <p:spPr bwMode="auto">
          <a:xfrm>
            <a:off x="612775" y="-312738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8" name="Picture 10" descr="Image result for tv advertis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8" y="620688"/>
            <a:ext cx="2894683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2" descr="Image result for data center"/>
          <p:cNvSpPr>
            <a:spLocks noChangeAspect="1" noChangeArrowheads="1"/>
          </p:cNvSpPr>
          <p:nvPr/>
        </p:nvSpPr>
        <p:spPr bwMode="auto">
          <a:xfrm>
            <a:off x="155575" y="-2133600"/>
            <a:ext cx="66675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AutoShape 14" descr="Image result for data center"/>
          <p:cNvSpPr>
            <a:spLocks noChangeAspect="1" noChangeArrowheads="1"/>
          </p:cNvSpPr>
          <p:nvPr/>
        </p:nvSpPr>
        <p:spPr bwMode="auto">
          <a:xfrm>
            <a:off x="155577" y="-2193925"/>
            <a:ext cx="75914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84" name="Picture 16" descr="Image result for data cen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768" y="3645024"/>
            <a:ext cx="345638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6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600200"/>
            <a:ext cx="4537248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Adott egy hátizsák </a:t>
            </a:r>
            <a:r>
              <a:rPr lang="hu-HU" dirty="0"/>
              <a:t>kapacitás</a:t>
            </a:r>
            <a:r>
              <a:rPr lang="hu-HU" b="0" dirty="0"/>
              <a:t>a és </a:t>
            </a:r>
            <a:r>
              <a:rPr lang="hu-HU" b="0" i="1" dirty="0"/>
              <a:t>n</a:t>
            </a:r>
            <a:r>
              <a:rPr lang="hu-HU" b="0" dirty="0"/>
              <a:t> tárgy, mindegyik </a:t>
            </a:r>
            <a:r>
              <a:rPr lang="hu-HU" dirty="0"/>
              <a:t>érték</a:t>
            </a:r>
            <a:r>
              <a:rPr lang="hu-HU" b="0" dirty="0"/>
              <a:t>kel és </a:t>
            </a:r>
            <a:r>
              <a:rPr lang="hu-HU" dirty="0"/>
              <a:t>súlly</a:t>
            </a:r>
            <a:r>
              <a:rPr lang="hu-HU" b="0" dirty="0"/>
              <a:t>al megadva. Mekkora a </a:t>
            </a:r>
            <a:r>
              <a:rPr lang="hu-HU" dirty="0"/>
              <a:t>legnagyobb összérték</a:t>
            </a:r>
            <a:r>
              <a:rPr lang="hu-HU" b="0" dirty="0"/>
              <a:t> amit a hátizsákba tehetünk?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1143000"/>
          </a:xfrm>
        </p:spPr>
        <p:txBody>
          <a:bodyPr/>
          <a:lstStyle/>
          <a:p>
            <a:r>
              <a:rPr lang="hu-HU" dirty="0"/>
              <a:t>Hátizsák probléma</a:t>
            </a:r>
          </a:p>
        </p:txBody>
      </p:sp>
      <p:pic>
        <p:nvPicPr>
          <p:cNvPr id="1026" name="Picture 2" descr="https://upload.wikimedia.org/wikipedia/commons/thumb/f/fd/Knapsack.svg/250px-Knapsac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527" y="2996952"/>
            <a:ext cx="3533378" cy="306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85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Hátizsák probléma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 err="1"/>
              <a:t>Tfh</a:t>
            </a:r>
            <a:r>
              <a:rPr lang="hu-HU" b="0" dirty="0"/>
              <a:t>.</a:t>
            </a:r>
            <a:r>
              <a:rPr lang="hu-HU" dirty="0"/>
              <a:t> tárgyak nem darabolhatóak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0" dirty="0"/>
              <a:t>Két különböző feladat:</a:t>
            </a:r>
          </a:p>
          <a:p>
            <a:r>
              <a:rPr lang="hu-HU" b="0" dirty="0"/>
              <a:t>minden tárgyból pontosan 1db van</a:t>
            </a:r>
          </a:p>
          <a:p>
            <a:r>
              <a:rPr lang="hu-HU" b="0" dirty="0"/>
              <a:t>a tárgyakat lehet (tetszőleges számban) ismételni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250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Bemenet:</a:t>
            </a:r>
          </a:p>
          <a:p>
            <a:r>
              <a:rPr lang="hu-HU" sz="2800" b="0" dirty="0"/>
              <a:t>hátizsák S kapacitása</a:t>
            </a:r>
          </a:p>
          <a:p>
            <a:r>
              <a:rPr lang="hu-HU" sz="2800" b="0" dirty="0"/>
              <a:t>n tárgy, amelyek súlyát S</a:t>
            </a:r>
            <a:r>
              <a:rPr lang="hu-HU" sz="2800" b="0" baseline="-25000" dirty="0"/>
              <a:t>1</a:t>
            </a:r>
            <a:r>
              <a:rPr lang="hu-HU" sz="2800" b="0" dirty="0"/>
              <a:t>,…,</a:t>
            </a:r>
            <a:r>
              <a:rPr lang="hu-HU" sz="2800" b="0" dirty="0" err="1"/>
              <a:t>S</a:t>
            </a:r>
            <a:r>
              <a:rPr lang="hu-HU" sz="2800" b="0" baseline="-25000" dirty="0" err="1"/>
              <a:t>n</a:t>
            </a:r>
            <a:r>
              <a:rPr lang="hu-HU" sz="2800" b="0" dirty="0"/>
              <a:t> ill. értékét E</a:t>
            </a:r>
            <a:r>
              <a:rPr lang="hu-HU" sz="2800" b="0" baseline="-25000" dirty="0"/>
              <a:t>1</a:t>
            </a:r>
            <a:r>
              <a:rPr lang="hu-HU" sz="2800" b="0" dirty="0"/>
              <a:t>,…,E</a:t>
            </a:r>
            <a:r>
              <a:rPr lang="hu-HU" sz="2800" b="0" baseline="-25000" dirty="0"/>
              <a:t>n  </a:t>
            </a:r>
            <a:r>
              <a:rPr lang="hu-HU" sz="2800" b="0" dirty="0"/>
              <a:t>jelöli</a:t>
            </a:r>
          </a:p>
          <a:p>
            <a:pPr marL="0" indent="0">
              <a:buNone/>
            </a:pPr>
            <a:r>
              <a:rPr lang="hu-HU" sz="2800" dirty="0"/>
              <a:t>Kimenet:</a:t>
            </a:r>
          </a:p>
          <a:p>
            <a:pPr marL="0" indent="0">
              <a:buNone/>
            </a:pPr>
            <a:r>
              <a:rPr lang="hu-HU" sz="2800" b="0" dirty="0"/>
              <a:t>Tárgyakat nem darabolva, minden tárgy tetszőleges számban rendelkezésre állva, mi a legnagyobb ∑E ami S kapacitásba belefér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>
                <a:solidFill>
                  <a:srgbClr val="333399"/>
                </a:solidFill>
                <a:latin typeface="Arial"/>
              </a:rPr>
              <a:t>Hátizsák ismétlődő tárgyakkal</a:t>
            </a:r>
          </a:p>
        </p:txBody>
      </p:sp>
    </p:spTree>
    <p:extLst>
      <p:ext uri="{BB962C8B-B14F-4D97-AF65-F5344CB8AC3E}">
        <p14:creationId xmlns:p14="http://schemas.microsoft.com/office/powerpoint/2010/main" val="449616567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156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2_Alapértelmezett terv</vt:lpstr>
      <vt:lpstr>PowerPoint Presentation</vt:lpstr>
      <vt:lpstr>PowerPoint Presentation</vt:lpstr>
      <vt:lpstr>Hátizsák probléma</vt:lpstr>
      <vt:lpstr>Hátizsák probléma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</cp:revision>
  <dcterms:created xsi:type="dcterms:W3CDTF">2020-09-21T09:25:26Z</dcterms:created>
  <dcterms:modified xsi:type="dcterms:W3CDTF">2020-09-21T09:57:09Z</dcterms:modified>
</cp:coreProperties>
</file>