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489" r:id="rId3"/>
    <p:sldId id="494" r:id="rId4"/>
    <p:sldId id="496" r:id="rId5"/>
    <p:sldId id="510" r:id="rId6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63"/>
  </p:normalViewPr>
  <p:slideViewPr>
    <p:cSldViewPr snapToGrid="0" snapToObjects="1">
      <p:cViewPr varScale="1">
        <p:scale>
          <a:sx n="124" d="100"/>
          <a:sy n="124" d="100"/>
        </p:scale>
        <p:origin x="1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0511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708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6628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745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3656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6501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6513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5812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35653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3103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1647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32186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270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Dinamikus Programozás</a:t>
            </a:r>
          </a:p>
          <a:p>
            <a:pPr algn="ctr">
              <a:spcBef>
                <a:spcPts val="641"/>
              </a:spcBef>
            </a:pPr>
            <a:endParaRPr lang="hu-HU" sz="3200" b="1" spc="-1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pc="-1" dirty="0">
                <a:solidFill>
                  <a:srgbClr val="000000"/>
                </a:solidFill>
                <a:latin typeface="Arial"/>
              </a:rPr>
              <a:t>2020. szeptember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3. hét – 8.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S03E08 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76053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Dinamikus Programozás elemei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91680" y="1772816"/>
            <a:ext cx="7067128" cy="4349750"/>
          </a:xfrm>
        </p:spPr>
        <p:txBody>
          <a:bodyPr/>
          <a:lstStyle/>
          <a:p>
            <a:r>
              <a:rPr lang="hu-HU" b="0" dirty="0"/>
              <a:t>DP alkalmazásához szükséges tulajdonságok:</a:t>
            </a:r>
          </a:p>
          <a:p>
            <a:pPr lvl="1"/>
            <a:r>
              <a:rPr lang="hu-HU" b="0" dirty="0"/>
              <a:t>Optimális részstruktúra = helyesség</a:t>
            </a:r>
          </a:p>
          <a:p>
            <a:pPr lvl="1"/>
            <a:r>
              <a:rPr lang="hu-HU" b="0" dirty="0"/>
              <a:t>Ismétlődő részfeladatok</a:t>
            </a:r>
          </a:p>
          <a:p>
            <a:endParaRPr lang="hu-HU" b="0" dirty="0"/>
          </a:p>
          <a:p>
            <a:r>
              <a:rPr lang="hu-HU" b="0" dirty="0"/>
              <a:t>Egy optimális megoldás megszerkesztése</a:t>
            </a:r>
          </a:p>
        </p:txBody>
      </p:sp>
    </p:spTree>
    <p:extLst>
      <p:ext uri="{BB962C8B-B14F-4D97-AF65-F5344CB8AC3E}">
        <p14:creationId xmlns:p14="http://schemas.microsoft.com/office/powerpoint/2010/main" val="139815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Optimális részstruktúra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0" dirty="0"/>
              <a:t>Egy feladat </a:t>
            </a:r>
            <a:r>
              <a:rPr lang="hu-HU" i="1" dirty="0"/>
              <a:t>optimális részstruktúrájú, </a:t>
            </a:r>
            <a:r>
              <a:rPr lang="hu-HU" b="0" dirty="0"/>
              <a:t>ha a probléma egy optimális megoldása önmagán belül a részfeladatok optimális megoldásait tartalmazza.</a:t>
            </a:r>
          </a:p>
          <a:p>
            <a:r>
              <a:rPr lang="hu-HU" b="0" dirty="0"/>
              <a:t>Biztosítanunk kell, hogy a részfeladatok általunk vizsgált halmaza tartalmazza azokat, amelyekből az optimális megoldás áll.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47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Ismétlődő részfeladatok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47664" y="1772816"/>
            <a:ext cx="7427912" cy="4349750"/>
          </a:xfrm>
        </p:spPr>
        <p:txBody>
          <a:bodyPr/>
          <a:lstStyle/>
          <a:p>
            <a:pPr marL="0" indent="0">
              <a:buNone/>
            </a:pPr>
            <a:r>
              <a:rPr lang="hu-HU" b="0" dirty="0"/>
              <a:t>A részfeladatok halmaza ”kicsi” legyen abban az értelemben, hogy a probléma rekurzív algoritmusa ismételten ugyanazokat a részfeladatokat oldja meg ahelyett, hogy mindig új részfeladatot állítana elő.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494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27912" cy="1143000"/>
          </a:xfrm>
        </p:spPr>
        <p:txBody>
          <a:bodyPr/>
          <a:lstStyle/>
          <a:p>
            <a:r>
              <a:rPr lang="hu-HU" dirty="0"/>
              <a:t>Tár-idő átváltás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35696" y="1124744"/>
            <a:ext cx="7129536" cy="4349750"/>
          </a:xfrm>
        </p:spPr>
        <p:txBody>
          <a:bodyPr/>
          <a:lstStyle/>
          <a:p>
            <a:pPr marL="0" indent="0">
              <a:buNone/>
            </a:pPr>
            <a:r>
              <a:rPr lang="hu-HU" b="0" dirty="0"/>
              <a:t>Nagyon sok esetben adható az algoritmusnak egy módosított változata ami kevesebb/több futásidőt igényel aminek ára a nagyobb/kisebb tár (trade-</a:t>
            </a:r>
            <a:r>
              <a:rPr lang="hu-HU" b="0" dirty="0" err="1"/>
              <a:t>off</a:t>
            </a:r>
            <a:r>
              <a:rPr lang="hu-HU" b="0" dirty="0"/>
              <a:t>)</a:t>
            </a:r>
          </a:p>
          <a:p>
            <a:pPr marL="0" indent="0">
              <a:buNone/>
            </a:pPr>
            <a:endParaRPr lang="hu-HU" b="0" dirty="0"/>
          </a:p>
          <a:p>
            <a:r>
              <a:rPr lang="hu-HU" sz="2800" b="0" dirty="0"/>
              <a:t>Az egész DP-</a:t>
            </a:r>
            <a:r>
              <a:rPr lang="hu-HU" sz="2800" b="0" dirty="0" err="1"/>
              <a:t>nek</a:t>
            </a:r>
            <a:r>
              <a:rPr lang="hu-HU" sz="2800" b="0" dirty="0"/>
              <a:t> ez a lényege…</a:t>
            </a:r>
          </a:p>
          <a:p>
            <a:r>
              <a:rPr lang="hu-HU" sz="2800" b="0" dirty="0"/>
              <a:t>Egy optimális megoldás megszerkesztésének két módszere is jó példa erre</a:t>
            </a:r>
          </a:p>
        </p:txBody>
      </p:sp>
    </p:spTree>
    <p:extLst>
      <p:ext uri="{BB962C8B-B14F-4D97-AF65-F5344CB8AC3E}">
        <p14:creationId xmlns:p14="http://schemas.microsoft.com/office/powerpoint/2010/main" val="2101793113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152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2_Alapértelmezett terv</vt:lpstr>
      <vt:lpstr>PowerPoint Presentation</vt:lpstr>
      <vt:lpstr>Dinamikus Programozás elemei</vt:lpstr>
      <vt:lpstr>Optimális részstruktúra</vt:lpstr>
      <vt:lpstr>Ismétlődő részfeladatok</vt:lpstr>
      <vt:lpstr>Tár-idő átváltás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7</cp:revision>
  <dcterms:created xsi:type="dcterms:W3CDTF">2020-09-21T09:25:26Z</dcterms:created>
  <dcterms:modified xsi:type="dcterms:W3CDTF">2020-09-21T11:48:06Z</dcterms:modified>
</cp:coreProperties>
</file>