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479" r:id="rId3"/>
    <p:sldId id="480" r:id="rId4"/>
    <p:sldId id="531" r:id="rId5"/>
    <p:sldId id="511" r:id="rId6"/>
    <p:sldId id="513" r:id="rId7"/>
    <p:sldId id="484" r:id="rId8"/>
  </p:sldIdLst>
  <p:sldSz cx="9144000" cy="6858000" type="screen4x3"/>
  <p:notesSz cx="6858000" cy="9144000"/>
  <p:defaultTextStyle>
    <a:defPPr>
      <a:defRPr lang="en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94"/>
  </p:normalViewPr>
  <p:slideViewPr>
    <p:cSldViewPr snapToGrid="0" snapToObjects="1">
      <p:cViewPr varScale="1">
        <p:scale>
          <a:sx n="109" d="100"/>
          <a:sy n="109" d="100"/>
        </p:scale>
        <p:origin x="16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64260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5359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31014" y="274638"/>
            <a:ext cx="1855787" cy="5675312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258889" y="274638"/>
            <a:ext cx="5419725" cy="5675312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65471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1258920" y="1600200"/>
            <a:ext cx="7427520" cy="4349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483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125543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81780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58888" y="1600200"/>
            <a:ext cx="3636962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48250" y="1600200"/>
            <a:ext cx="3638550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68317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3066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160540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719501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716892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8418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74638"/>
            <a:ext cx="74279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600200"/>
            <a:ext cx="7427912" cy="434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705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0731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rgbClr val="33333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3333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33333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tif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838080" y="54936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spc="-1">
                <a:solidFill>
                  <a:srgbClr val="333399"/>
                </a:solidFill>
                <a:latin typeface="Arial"/>
              </a:rPr>
              <a:t>Algoritmusok és Adatszerkezetek I.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1547640" y="2709000"/>
            <a:ext cx="7128360" cy="1752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spcBef>
                <a:spcPts val="641"/>
              </a:spcBef>
            </a:pPr>
            <a:r>
              <a:rPr lang="hu-HU" sz="3200" b="1" spc="-1" dirty="0">
                <a:solidFill>
                  <a:srgbClr val="333333"/>
                </a:solidFill>
                <a:latin typeface="Arial"/>
              </a:rPr>
              <a:t>Töredékes hátizsák feladat</a:t>
            </a:r>
          </a:p>
          <a:p>
            <a:pPr algn="ctr">
              <a:spcBef>
                <a:spcPts val="641"/>
              </a:spcBef>
            </a:pPr>
            <a:r>
              <a:rPr lang="hu-HU" sz="3200" b="1" spc="-1" dirty="0">
                <a:solidFill>
                  <a:srgbClr val="333333"/>
                </a:solidFill>
                <a:latin typeface="Arial"/>
              </a:rPr>
              <a:t>mohó megoldása</a:t>
            </a:r>
          </a:p>
        </p:txBody>
      </p:sp>
      <p:sp>
        <p:nvSpPr>
          <p:cNvPr id="4" name="CustomShape 3">
            <a:extLst>
              <a:ext uri="{FF2B5EF4-FFF2-40B4-BE49-F238E27FC236}">
                <a16:creationId xmlns:a16="http://schemas.microsoft.com/office/drawing/2014/main" id="{90AF40D6-E4AF-0848-8CFF-55BE282287B9}"/>
              </a:ext>
            </a:extLst>
          </p:cNvPr>
          <p:cNvSpPr/>
          <p:nvPr/>
        </p:nvSpPr>
        <p:spPr>
          <a:xfrm>
            <a:off x="3864960" y="4653000"/>
            <a:ext cx="22615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r>
              <a:rPr lang="hu-HU" spc="-1" dirty="0">
                <a:solidFill>
                  <a:srgbClr val="000000"/>
                </a:solidFill>
                <a:latin typeface="Arial"/>
              </a:rPr>
              <a:t>2020. szeptember</a:t>
            </a:r>
          </a:p>
          <a:p>
            <a:pPr algn="ctr"/>
            <a:endParaRPr lang="hu-HU" spc="-1" dirty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4. hét – 1. videó</a:t>
            </a:r>
          </a:p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S04E01 </a:t>
            </a:r>
            <a:endParaRPr lang="hu-HU" spc="-1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0819940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8888" y="1600200"/>
            <a:ext cx="4537248" cy="4349750"/>
          </a:xfrm>
        </p:spPr>
        <p:txBody>
          <a:bodyPr/>
          <a:lstStyle/>
          <a:p>
            <a:pPr marL="0" indent="0">
              <a:buNone/>
            </a:pPr>
            <a:r>
              <a:rPr lang="hu-HU" b="0" dirty="0"/>
              <a:t>Adott egy hátizsák </a:t>
            </a:r>
            <a:r>
              <a:rPr lang="hu-HU" dirty="0"/>
              <a:t>kapacitás</a:t>
            </a:r>
            <a:r>
              <a:rPr lang="hu-HU" b="0" dirty="0"/>
              <a:t>a és </a:t>
            </a:r>
            <a:r>
              <a:rPr lang="hu-HU" b="0" i="1" dirty="0"/>
              <a:t>n</a:t>
            </a:r>
            <a:r>
              <a:rPr lang="hu-HU" b="0" dirty="0"/>
              <a:t> tárgy, mindegyik </a:t>
            </a:r>
            <a:r>
              <a:rPr lang="hu-HU" dirty="0"/>
              <a:t>érték</a:t>
            </a:r>
            <a:r>
              <a:rPr lang="hu-HU" b="0" dirty="0"/>
              <a:t>kel és </a:t>
            </a:r>
            <a:r>
              <a:rPr lang="hu-HU" dirty="0"/>
              <a:t>súlly</a:t>
            </a:r>
            <a:r>
              <a:rPr lang="hu-HU" b="0" dirty="0"/>
              <a:t>al megadva. Mekkora a </a:t>
            </a:r>
            <a:r>
              <a:rPr lang="hu-HU" dirty="0"/>
              <a:t>legnagyobb összérték</a:t>
            </a:r>
            <a:r>
              <a:rPr lang="hu-HU" b="0" dirty="0"/>
              <a:t> amit a hátizsákba tehetünk?</a:t>
            </a:r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1258888" y="274638"/>
            <a:ext cx="7427912" cy="1143000"/>
          </a:xfrm>
        </p:spPr>
        <p:txBody>
          <a:bodyPr/>
          <a:lstStyle/>
          <a:p>
            <a:r>
              <a:rPr lang="hu-HU" dirty="0"/>
              <a:t>Hátizsák probléma</a:t>
            </a:r>
          </a:p>
        </p:txBody>
      </p:sp>
      <p:pic>
        <p:nvPicPr>
          <p:cNvPr id="1026" name="Picture 2" descr="https://upload.wikimedia.org/wikipedia/commons/thumb/f/fd/Knapsack.svg/250px-Knapsack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0622" y="1415615"/>
            <a:ext cx="3533378" cy="3066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1756" y="5157193"/>
            <a:ext cx="2428756" cy="17256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3928" y="5157193"/>
            <a:ext cx="2457624" cy="173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49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Töredékes hátizsák probléma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0" dirty="0" err="1"/>
              <a:t>Tfh</a:t>
            </a:r>
            <a:r>
              <a:rPr lang="hu-HU" b="0" dirty="0"/>
              <a:t>.</a:t>
            </a:r>
            <a:r>
              <a:rPr lang="hu-HU" dirty="0"/>
              <a:t> a tárgyak </a:t>
            </a:r>
            <a:r>
              <a:rPr lang="hu-HU" dirty="0" err="1"/>
              <a:t>feldarabolhatóak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Rectangle 3"/>
          <p:cNvSpPr/>
          <p:nvPr/>
        </p:nvSpPr>
        <p:spPr>
          <a:xfrm>
            <a:off x="1691680" y="2423200"/>
            <a:ext cx="7200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sz="2800" b="1" dirty="0">
                <a:solidFill>
                  <a:srgbClr val="000000"/>
                </a:solidFill>
                <a:latin typeface="Arial" charset="0"/>
              </a:rPr>
              <a:t>Bemenet</a:t>
            </a:r>
            <a:r>
              <a:rPr lang="hu-HU" sz="2800" dirty="0">
                <a:solidFill>
                  <a:srgbClr val="000000"/>
                </a:solidFill>
                <a:latin typeface="Arial" charset="0"/>
              </a:rPr>
              <a:t>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sz="2800" dirty="0">
                <a:solidFill>
                  <a:srgbClr val="000000"/>
                </a:solidFill>
                <a:latin typeface="Arial" charset="0"/>
              </a:rPr>
              <a:t>hátizsák S kapacitása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sz="2800" dirty="0">
                <a:solidFill>
                  <a:srgbClr val="000000"/>
                </a:solidFill>
                <a:latin typeface="Arial" charset="0"/>
              </a:rPr>
              <a:t>n tárgy, amelyek súlyát S</a:t>
            </a:r>
            <a:r>
              <a:rPr lang="hu-HU" sz="2800" baseline="-25000" dirty="0">
                <a:solidFill>
                  <a:srgbClr val="000000"/>
                </a:solidFill>
                <a:latin typeface="Arial" charset="0"/>
              </a:rPr>
              <a:t>1</a:t>
            </a:r>
            <a:r>
              <a:rPr lang="hu-HU" sz="2800" dirty="0">
                <a:solidFill>
                  <a:srgbClr val="000000"/>
                </a:solidFill>
                <a:latin typeface="Arial" charset="0"/>
              </a:rPr>
              <a:t>,…,</a:t>
            </a:r>
            <a:r>
              <a:rPr lang="hu-HU" sz="2800" dirty="0" err="1">
                <a:solidFill>
                  <a:srgbClr val="000000"/>
                </a:solidFill>
                <a:latin typeface="Arial" charset="0"/>
              </a:rPr>
              <a:t>S</a:t>
            </a:r>
            <a:r>
              <a:rPr lang="hu-HU" sz="2800" baseline="-25000" dirty="0" err="1">
                <a:solidFill>
                  <a:srgbClr val="000000"/>
                </a:solidFill>
                <a:latin typeface="Arial" charset="0"/>
              </a:rPr>
              <a:t>n</a:t>
            </a:r>
            <a:r>
              <a:rPr lang="hu-HU" sz="2800" dirty="0">
                <a:solidFill>
                  <a:srgbClr val="000000"/>
                </a:solidFill>
                <a:latin typeface="Arial" charset="0"/>
              </a:rPr>
              <a:t> ill. értékét E</a:t>
            </a:r>
            <a:r>
              <a:rPr lang="hu-HU" sz="2800" baseline="-25000" dirty="0">
                <a:solidFill>
                  <a:srgbClr val="000000"/>
                </a:solidFill>
                <a:latin typeface="Arial" charset="0"/>
              </a:rPr>
              <a:t>1</a:t>
            </a:r>
            <a:r>
              <a:rPr lang="hu-HU" sz="2800" dirty="0">
                <a:solidFill>
                  <a:srgbClr val="000000"/>
                </a:solidFill>
                <a:latin typeface="Arial" charset="0"/>
              </a:rPr>
              <a:t>,…,E</a:t>
            </a:r>
            <a:r>
              <a:rPr lang="hu-HU" sz="2800" baseline="-25000" dirty="0">
                <a:solidFill>
                  <a:srgbClr val="000000"/>
                </a:solidFill>
                <a:latin typeface="Arial" charset="0"/>
              </a:rPr>
              <a:t>n  </a:t>
            </a:r>
            <a:r>
              <a:rPr lang="hu-HU" sz="2800" dirty="0">
                <a:solidFill>
                  <a:srgbClr val="000000"/>
                </a:solidFill>
                <a:latin typeface="Arial" charset="0"/>
              </a:rPr>
              <a:t>jelöli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sz="2800" b="1" dirty="0">
                <a:solidFill>
                  <a:srgbClr val="000000"/>
                </a:solidFill>
                <a:latin typeface="Arial" charset="0"/>
              </a:rPr>
              <a:t>Kimenet</a:t>
            </a:r>
            <a:r>
              <a:rPr lang="hu-HU" sz="2800" dirty="0">
                <a:solidFill>
                  <a:srgbClr val="000000"/>
                </a:solidFill>
                <a:latin typeface="Arial" charset="0"/>
              </a:rPr>
              <a:t>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sz="2800" dirty="0">
                <a:solidFill>
                  <a:srgbClr val="000000"/>
                </a:solidFill>
                <a:latin typeface="Arial" charset="0"/>
              </a:rPr>
              <a:t>Minden tárgyból 1db áll rendelkezésre, de az darabolható. Mi a legnagyobb ∑E ami S kapacitásba belefér?</a:t>
            </a:r>
          </a:p>
        </p:txBody>
      </p:sp>
    </p:spTree>
    <p:extLst>
      <p:ext uri="{BB962C8B-B14F-4D97-AF65-F5344CB8AC3E}">
        <p14:creationId xmlns:p14="http://schemas.microsoft.com/office/powerpoint/2010/main" val="298350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33441-F524-8541-ADBB-29C679475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Mohó</a:t>
            </a:r>
            <a:r>
              <a:rPr lang="en-GB" dirty="0"/>
              <a:t> </a:t>
            </a:r>
            <a:r>
              <a:rPr lang="en-GB" dirty="0" err="1"/>
              <a:t>algoritmus</a:t>
            </a:r>
            <a:r>
              <a:rPr lang="en-GB" dirty="0"/>
              <a:t> a </a:t>
            </a:r>
            <a:r>
              <a:rPr lang="en-GB" dirty="0" err="1"/>
              <a:t>töredékes</a:t>
            </a:r>
            <a:r>
              <a:rPr lang="en-GB" dirty="0"/>
              <a:t> </a:t>
            </a:r>
            <a:r>
              <a:rPr lang="en-GB" dirty="0" err="1"/>
              <a:t>hátizsák</a:t>
            </a:r>
            <a:r>
              <a:rPr lang="en-GB" dirty="0"/>
              <a:t> </a:t>
            </a:r>
            <a:r>
              <a:rPr lang="en-GB" dirty="0" err="1"/>
              <a:t>problémára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CBE43-9D52-D849-A1A9-1450C7C15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dirty="0" err="1"/>
              <a:t>számoljuk</a:t>
            </a:r>
            <a:r>
              <a:rPr lang="en-GB" b="0" dirty="0"/>
              <a:t> </a:t>
            </a:r>
            <a:r>
              <a:rPr lang="en-GB" b="0" dirty="0" err="1"/>
              <a:t>ki</a:t>
            </a:r>
            <a:r>
              <a:rPr lang="en-GB" b="0" dirty="0"/>
              <a:t> </a:t>
            </a:r>
            <a:r>
              <a:rPr lang="en-GB" b="0" dirty="0" err="1"/>
              <a:t>minden</a:t>
            </a:r>
            <a:r>
              <a:rPr lang="en-GB" b="0" dirty="0"/>
              <a:t> </a:t>
            </a:r>
            <a:r>
              <a:rPr lang="en-GB" b="0" dirty="0" err="1"/>
              <a:t>tárgyra</a:t>
            </a:r>
            <a:r>
              <a:rPr lang="en-GB" b="0" dirty="0"/>
              <a:t> </a:t>
            </a:r>
            <a:r>
              <a:rPr lang="en-GB" b="0" dirty="0" err="1"/>
              <a:t>az</a:t>
            </a:r>
            <a:r>
              <a:rPr lang="en-GB" b="0" dirty="0"/>
              <a:t> </a:t>
            </a:r>
            <a:r>
              <a:rPr lang="en-GB" b="0" dirty="0" err="1"/>
              <a:t>E</a:t>
            </a:r>
            <a:r>
              <a:rPr lang="en-GB" b="0" baseline="-25000" dirty="0" err="1"/>
              <a:t>i</a:t>
            </a:r>
            <a:r>
              <a:rPr lang="en-GB" b="0" dirty="0"/>
              <a:t>/S</a:t>
            </a:r>
            <a:r>
              <a:rPr lang="en-GB" b="0" baseline="-25000" dirty="0"/>
              <a:t>i</a:t>
            </a:r>
            <a:r>
              <a:rPr lang="en-GB" b="0" dirty="0"/>
              <a:t> </a:t>
            </a:r>
            <a:r>
              <a:rPr lang="en-GB" b="0" dirty="0" err="1"/>
              <a:t>arányt</a:t>
            </a:r>
            <a:endParaRPr lang="en-GB" b="0" dirty="0"/>
          </a:p>
          <a:p>
            <a:r>
              <a:rPr lang="en-GB" b="0" dirty="0" err="1"/>
              <a:t>tegyük</a:t>
            </a:r>
            <a:r>
              <a:rPr lang="en-GB" b="0" dirty="0"/>
              <a:t> a </a:t>
            </a:r>
            <a:r>
              <a:rPr lang="en-GB" b="0" dirty="0" err="1"/>
              <a:t>hátizsákba</a:t>
            </a:r>
            <a:r>
              <a:rPr lang="en-GB" b="0" dirty="0"/>
              <a:t> a </a:t>
            </a:r>
            <a:r>
              <a:rPr lang="en-GB" b="0" dirty="0" err="1"/>
              <a:t>legnagyobb</a:t>
            </a:r>
            <a:r>
              <a:rPr lang="en-GB" b="0" dirty="0"/>
              <a:t>, </a:t>
            </a:r>
            <a:r>
              <a:rPr lang="en-GB" b="0" dirty="0" err="1"/>
              <a:t>még</a:t>
            </a:r>
            <a:r>
              <a:rPr lang="en-GB" b="0" dirty="0"/>
              <a:t> </a:t>
            </a:r>
            <a:r>
              <a:rPr lang="en-GB" b="0" dirty="0" err="1"/>
              <a:t>rendelkezésre</a:t>
            </a:r>
            <a:r>
              <a:rPr lang="en-GB" b="0" dirty="0"/>
              <a:t> </a:t>
            </a:r>
            <a:r>
              <a:rPr lang="en-GB" b="0" dirty="0" err="1"/>
              <a:t>álló</a:t>
            </a:r>
            <a:r>
              <a:rPr lang="en-GB" b="0" dirty="0"/>
              <a:t>, </a:t>
            </a:r>
            <a:r>
              <a:rPr lang="en-GB" b="0" dirty="0" err="1"/>
              <a:t>E</a:t>
            </a:r>
            <a:r>
              <a:rPr lang="en-GB" b="0" baseline="-25000" dirty="0" err="1"/>
              <a:t>i</a:t>
            </a:r>
            <a:r>
              <a:rPr lang="en-GB" b="0" dirty="0"/>
              <a:t>/S</a:t>
            </a:r>
            <a:r>
              <a:rPr lang="en-GB" b="0" baseline="-25000" dirty="0"/>
              <a:t>i</a:t>
            </a:r>
            <a:r>
              <a:rPr lang="en-GB" b="0" dirty="0"/>
              <a:t> </a:t>
            </a:r>
            <a:r>
              <a:rPr lang="en-GB" b="0" dirty="0" err="1"/>
              <a:t>tárgyat</a:t>
            </a:r>
            <a:r>
              <a:rPr lang="en-GB" b="0" dirty="0"/>
              <a:t>. Ha a </a:t>
            </a:r>
            <a:r>
              <a:rPr lang="en-GB" b="0" dirty="0" err="1"/>
              <a:t>szabad</a:t>
            </a:r>
            <a:r>
              <a:rPr lang="en-GB" b="0" dirty="0"/>
              <a:t> </a:t>
            </a:r>
            <a:r>
              <a:rPr lang="en-GB" b="0" dirty="0" err="1"/>
              <a:t>kapacitás</a:t>
            </a:r>
            <a:r>
              <a:rPr lang="en-GB" b="0" dirty="0"/>
              <a:t> </a:t>
            </a:r>
            <a:r>
              <a:rPr lang="en-GB" b="0" dirty="0" err="1"/>
              <a:t>engedi</a:t>
            </a:r>
            <a:r>
              <a:rPr lang="en-GB" b="0" dirty="0"/>
              <a:t> </a:t>
            </a:r>
            <a:r>
              <a:rPr lang="en-GB" b="0" dirty="0" err="1"/>
              <a:t>akkor</a:t>
            </a:r>
            <a:r>
              <a:rPr lang="en-GB" b="0" dirty="0"/>
              <a:t> </a:t>
            </a:r>
            <a:r>
              <a:rPr lang="en-GB" b="0" dirty="0" err="1"/>
              <a:t>az</a:t>
            </a:r>
            <a:r>
              <a:rPr lang="en-GB" b="0" dirty="0"/>
              <a:t> </a:t>
            </a:r>
            <a:r>
              <a:rPr lang="en-GB" b="0" dirty="0" err="1"/>
              <a:t>egész</a:t>
            </a:r>
            <a:r>
              <a:rPr lang="en-GB" b="0" dirty="0"/>
              <a:t> </a:t>
            </a:r>
            <a:r>
              <a:rPr lang="en-GB" b="0" dirty="0" err="1"/>
              <a:t>tárgyat</a:t>
            </a:r>
            <a:r>
              <a:rPr lang="en-GB" b="0" dirty="0"/>
              <a:t>, ha </a:t>
            </a:r>
            <a:r>
              <a:rPr lang="en-GB" b="0" dirty="0" err="1"/>
              <a:t>nem</a:t>
            </a:r>
            <a:r>
              <a:rPr lang="en-GB" b="0" dirty="0"/>
              <a:t>, </a:t>
            </a:r>
            <a:r>
              <a:rPr lang="en-GB" b="0" dirty="0" err="1"/>
              <a:t>akkor</a:t>
            </a:r>
            <a:r>
              <a:rPr lang="en-GB" b="0" dirty="0"/>
              <a:t> </a:t>
            </a:r>
            <a:r>
              <a:rPr lang="en-GB" b="0" dirty="0" err="1"/>
              <a:t>akkora</a:t>
            </a:r>
            <a:r>
              <a:rPr lang="en-GB" b="0" dirty="0"/>
              <a:t> </a:t>
            </a:r>
            <a:r>
              <a:rPr lang="en-GB" b="0" dirty="0" err="1"/>
              <a:t>darabot</a:t>
            </a:r>
            <a:r>
              <a:rPr lang="en-GB" b="0" dirty="0"/>
              <a:t> </a:t>
            </a:r>
            <a:r>
              <a:rPr lang="en-GB" b="0" dirty="0" err="1"/>
              <a:t>vágjunk</a:t>
            </a:r>
            <a:r>
              <a:rPr lang="en-GB" b="0" dirty="0"/>
              <a:t> le, </a:t>
            </a:r>
            <a:r>
              <a:rPr lang="en-GB" b="0" dirty="0" err="1"/>
              <a:t>ami</a:t>
            </a:r>
            <a:r>
              <a:rPr lang="en-GB" b="0" dirty="0"/>
              <a:t> </a:t>
            </a:r>
            <a:r>
              <a:rPr lang="en-GB" b="0" dirty="0" err="1"/>
              <a:t>kitölti</a:t>
            </a:r>
            <a:r>
              <a:rPr lang="en-GB" b="0" dirty="0"/>
              <a:t> a </a:t>
            </a:r>
            <a:r>
              <a:rPr lang="en-GB" b="0" dirty="0" err="1"/>
              <a:t>szabad</a:t>
            </a:r>
            <a:r>
              <a:rPr lang="en-GB" b="0" dirty="0"/>
              <a:t> </a:t>
            </a:r>
            <a:r>
              <a:rPr lang="en-GB" b="0" dirty="0" err="1"/>
              <a:t>kapacitást</a:t>
            </a:r>
            <a:r>
              <a:rPr lang="en-GB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4952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 txBox="1">
            <a:spLocks/>
          </p:cNvSpPr>
          <p:nvPr/>
        </p:nvSpPr>
        <p:spPr bwMode="auto">
          <a:xfrm>
            <a:off x="1411288" y="427038"/>
            <a:ext cx="74279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hu-HU" kern="0" dirty="0">
                <a:solidFill>
                  <a:srgbClr val="333399"/>
                </a:solidFill>
                <a:latin typeface="Arial"/>
              </a:rPr>
              <a:t>Töredékes hátizsák feladat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906546"/>
            <a:ext cx="4464496" cy="391782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6136" y="1988840"/>
            <a:ext cx="2016224" cy="381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70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 txBox="1">
            <a:spLocks/>
          </p:cNvSpPr>
          <p:nvPr/>
        </p:nvSpPr>
        <p:spPr bwMode="auto">
          <a:xfrm>
            <a:off x="1411288" y="427038"/>
            <a:ext cx="74279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hu-HU" kern="0" dirty="0">
                <a:solidFill>
                  <a:srgbClr val="333399"/>
                </a:solidFill>
                <a:latin typeface="Arial"/>
              </a:rPr>
              <a:t>mohó algoritmus ismétlés nélküli hátizsák feladatra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906546"/>
            <a:ext cx="4464496" cy="391782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3396" y="1988840"/>
            <a:ext cx="4561092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85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75656" y="1600200"/>
            <a:ext cx="7211144" cy="4349750"/>
          </a:xfrm>
        </p:spPr>
        <p:txBody>
          <a:bodyPr/>
          <a:lstStyle/>
          <a:p>
            <a:r>
              <a:rPr lang="hu-HU" dirty="0"/>
              <a:t>Részfeladatra bontás</a:t>
            </a:r>
          </a:p>
          <a:p>
            <a:r>
              <a:rPr lang="hu-HU" dirty="0"/>
              <a:t>Optimalizálás</a:t>
            </a:r>
          </a:p>
          <a:p>
            <a:pPr marL="0" indent="0">
              <a:buNone/>
            </a:pPr>
            <a:r>
              <a:rPr lang="hu-HU" b="0" dirty="0"/>
              <a:t>A </a:t>
            </a:r>
            <a:r>
              <a:rPr lang="hu-HU" i="1" dirty="0"/>
              <a:t>mohó algoritmus </a:t>
            </a:r>
            <a:r>
              <a:rPr lang="hu-HU" b="0" dirty="0"/>
              <a:t>mindig az adott lépésben optimálisnak látszó választást teszi.</a:t>
            </a:r>
          </a:p>
          <a:p>
            <a:pPr marL="0" indent="0">
              <a:buNone/>
            </a:pPr>
            <a:r>
              <a:rPr lang="hu-HU" b="0" dirty="0"/>
              <a:t>Nem minden problémára adható mohó megoldás!</a:t>
            </a:r>
          </a:p>
          <a:p>
            <a:pPr marL="0" indent="0">
              <a:buNone/>
            </a:pPr>
            <a:r>
              <a:rPr lang="hu-HU" sz="2400" b="0" dirty="0"/>
              <a:t>De ha létezik mohó megoldás az nagyon hatékony</a:t>
            </a:r>
          </a:p>
          <a:p>
            <a:pPr marL="0" indent="0">
              <a:buNone/>
            </a:pPr>
            <a:endParaRPr lang="hu-HU" b="0" dirty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Cím 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hu-HU" sz="4000"/>
              <a:t>Mohó algoritmus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399792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Alapértelmezett terv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192</Words>
  <Application>Microsoft Macintosh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2_Alapértelmezett terv</vt:lpstr>
      <vt:lpstr>PowerPoint Presentation</vt:lpstr>
      <vt:lpstr>Hátizsák probléma</vt:lpstr>
      <vt:lpstr>Töredékes hátizsák probléma</vt:lpstr>
      <vt:lpstr>Mohó algoritmus a töredékes hátizsák problémára</vt:lpstr>
      <vt:lpstr>PowerPoint Presentation</vt:lpstr>
      <vt:lpstr>PowerPoint Presentation</vt:lpstr>
      <vt:lpstr>Mohó algoritmus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Richárd Farkas</dc:creator>
  <cp:lastModifiedBy>Richárd Farkas</cp:lastModifiedBy>
  <cp:revision>2</cp:revision>
  <dcterms:created xsi:type="dcterms:W3CDTF">2020-09-28T09:35:56Z</dcterms:created>
  <dcterms:modified xsi:type="dcterms:W3CDTF">2020-09-28T11:02:45Z</dcterms:modified>
</cp:coreProperties>
</file>