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484" r:id="rId3"/>
    <p:sldId id="514" r:id="rId4"/>
    <p:sldId id="515" r:id="rId5"/>
    <p:sldId id="513" r:id="rId6"/>
    <p:sldId id="519" r:id="rId7"/>
    <p:sldId id="516" r:id="rId8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1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>
                <a:solidFill>
                  <a:srgbClr val="333333"/>
                </a:solidFill>
                <a:latin typeface="Arial"/>
              </a:rPr>
              <a:t>Mohó algoritmusok</a:t>
            </a:r>
            <a:endParaRPr lang="hu-HU" sz="3200" b="1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r>
              <a:rPr lang="hu-HU" spc="-1" dirty="0">
                <a:solidFill>
                  <a:srgbClr val="000000"/>
                </a:solidFill>
                <a:latin typeface="Arial"/>
              </a:rPr>
              <a:t>2020. szeptember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4. hét – 2.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S04E02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349750"/>
          </a:xfrm>
        </p:spPr>
        <p:txBody>
          <a:bodyPr/>
          <a:lstStyle/>
          <a:p>
            <a:r>
              <a:rPr lang="hu-HU" dirty="0"/>
              <a:t>Részfeladatra bontás</a:t>
            </a:r>
          </a:p>
          <a:p>
            <a:r>
              <a:rPr lang="hu-HU" dirty="0"/>
              <a:t>Optimalizálás</a:t>
            </a:r>
          </a:p>
          <a:p>
            <a:pPr marL="0" indent="0">
              <a:buNone/>
            </a:pPr>
            <a:r>
              <a:rPr lang="hu-HU" b="0" dirty="0"/>
              <a:t>A </a:t>
            </a:r>
            <a:r>
              <a:rPr lang="hu-HU" i="1" dirty="0"/>
              <a:t>mohó algoritmus </a:t>
            </a:r>
            <a:r>
              <a:rPr lang="hu-HU" b="0" dirty="0"/>
              <a:t>mindig az adott lépésben optimálisnak látszó választást teszi.</a:t>
            </a:r>
          </a:p>
          <a:p>
            <a:pPr marL="0" indent="0">
              <a:buNone/>
            </a:pPr>
            <a:r>
              <a:rPr lang="hu-HU" b="0" dirty="0"/>
              <a:t>Nem minden problémára adható mohó megoldás!</a:t>
            </a:r>
          </a:p>
          <a:p>
            <a:pPr marL="0" indent="0">
              <a:buNone/>
            </a:pPr>
            <a:r>
              <a:rPr lang="hu-HU" sz="2400" b="0" dirty="0"/>
              <a:t>De ha létezik mohó megoldás az nagyon hatékony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Cím 1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sz="4000"/>
              <a:t>Mohó algoritmus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472822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Mohó algoritmus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700808"/>
            <a:ext cx="7427912" cy="4249142"/>
          </a:xfrm>
        </p:spPr>
        <p:txBody>
          <a:bodyPr/>
          <a:lstStyle/>
          <a:p>
            <a:pPr marL="0" indent="0">
              <a:buNone/>
            </a:pPr>
            <a:r>
              <a:rPr lang="hu-HU" b="0" dirty="0"/>
              <a:t>Részproblémára bontáskor az a cél, hogy a </a:t>
            </a:r>
            <a:r>
              <a:rPr lang="hu-HU" i="1" u="sng" dirty="0"/>
              <a:t>mohó választás </a:t>
            </a:r>
            <a:r>
              <a:rPr lang="hu-HU" b="0" i="1" dirty="0"/>
              <a:t>egyetlen</a:t>
            </a:r>
            <a:r>
              <a:rPr lang="hu-HU" b="0" dirty="0"/>
              <a:t> részproblémát eredményezzen, amelynek optimális megoldásából következik az eredeti probléma optimális megoldása.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496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9912" y="116632"/>
            <a:ext cx="8388424" cy="1143000"/>
          </a:xfrm>
        </p:spPr>
        <p:txBody>
          <a:bodyPr/>
          <a:lstStyle/>
          <a:p>
            <a:r>
              <a:rPr lang="hu-HU" dirty="0"/>
              <a:t>Mohó algoritmusok helyessége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35696" y="1124744"/>
            <a:ext cx="6923112" cy="4349750"/>
          </a:xfrm>
        </p:spPr>
        <p:txBody>
          <a:bodyPr/>
          <a:lstStyle/>
          <a:p>
            <a:pPr marL="0" indent="0">
              <a:buNone/>
            </a:pPr>
            <a:r>
              <a:rPr lang="hu-HU" sz="2400" b="0" dirty="0"/>
              <a:t>1. Fogalmazzuk meg az </a:t>
            </a:r>
            <a:r>
              <a:rPr lang="hu-HU" sz="2400" b="0" dirty="0" err="1"/>
              <a:t>optimalizációs</a:t>
            </a:r>
            <a:r>
              <a:rPr lang="hu-HU" sz="2400" b="0" dirty="0"/>
              <a:t> feladatot úgy, hogy minden egyes döntés hatására </a:t>
            </a:r>
            <a:r>
              <a:rPr lang="hu-HU" sz="2400" i="1" u="sng" dirty="0"/>
              <a:t>egy</a:t>
            </a:r>
            <a:r>
              <a:rPr lang="hu-HU" sz="2400" b="0" u="sng" dirty="0"/>
              <a:t> </a:t>
            </a:r>
            <a:r>
              <a:rPr lang="hu-HU" sz="2400" b="0" dirty="0"/>
              <a:t>megoldandó kisebb részprobléma keletkezzen. (=„mohó választás”)</a:t>
            </a:r>
          </a:p>
          <a:p>
            <a:pPr marL="0" indent="0">
              <a:buNone/>
            </a:pPr>
            <a:r>
              <a:rPr lang="hu-HU" sz="2400" b="0" dirty="0"/>
              <a:t>2. Bizonyítsuk be, hogy mindig van olyan optimális megoldása az eredeti problémának, amely tartalmazza a mohó választást, tehát a mohó választás mindig </a:t>
            </a:r>
            <a:r>
              <a:rPr lang="hu-HU" sz="2400" i="1" u="sng" dirty="0"/>
              <a:t>biztonságos</a:t>
            </a:r>
            <a:r>
              <a:rPr lang="hu-HU" sz="2400" b="0" dirty="0"/>
              <a:t>. </a:t>
            </a:r>
          </a:p>
          <a:p>
            <a:pPr marL="0" indent="0">
              <a:buNone/>
            </a:pPr>
            <a:r>
              <a:rPr lang="hu-HU" sz="2400" b="0" dirty="0"/>
              <a:t>3. Mutassuk meg, hogy a mohó választással olyan részprobléma keletkezik, amelynek egy optimális megoldásához hozzávéve a mohó választást, </a:t>
            </a:r>
            <a:r>
              <a:rPr lang="hu-HU" sz="2400" i="1" dirty="0"/>
              <a:t>az eredeti probléma egy </a:t>
            </a:r>
            <a:r>
              <a:rPr lang="hu-HU" sz="2400" i="1" u="sng" dirty="0"/>
              <a:t>optimális</a:t>
            </a:r>
            <a:r>
              <a:rPr lang="hu-HU" sz="2400" i="1" dirty="0"/>
              <a:t> megoldásá</a:t>
            </a:r>
            <a:r>
              <a:rPr lang="hu-HU" sz="2400" b="0" dirty="0"/>
              <a:t>t kapjuk. (=„optimális részstruktúrák”)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0215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/>
          </p:cNvSpPr>
          <p:nvPr/>
        </p:nvSpPr>
        <p:spPr bwMode="auto">
          <a:xfrm>
            <a:off x="1411288" y="4270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hu-HU" kern="0" dirty="0">
                <a:solidFill>
                  <a:srgbClr val="333399"/>
                </a:solidFill>
                <a:latin typeface="Arial"/>
              </a:rPr>
              <a:t>ismétlés nélküli hátizsák feladat optimális megoldása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288" y="1906546"/>
            <a:ext cx="4464496" cy="39178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63641"/>
          <a:stretch/>
        </p:blipFill>
        <p:spPr>
          <a:xfrm>
            <a:off x="6447954" y="2007946"/>
            <a:ext cx="1658357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5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Optimális részstruktúra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b="0" dirty="0"/>
              <a:t>Egy feladat </a:t>
            </a:r>
            <a:r>
              <a:rPr lang="hu-HU" i="1" dirty="0"/>
              <a:t>optimális részstruktúrájú, </a:t>
            </a:r>
            <a:r>
              <a:rPr lang="hu-HU" b="0" dirty="0"/>
              <a:t>ha a probléma egy optimális megoldása önmagán belül a részfeladatok optimális megoldásait tartalmazza.</a:t>
            </a:r>
          </a:p>
          <a:p>
            <a:pPr marL="0" indent="0">
              <a:buNone/>
            </a:pPr>
            <a:endParaRPr lang="hu-HU" b="0" dirty="0"/>
          </a:p>
          <a:p>
            <a:pPr marL="0" indent="0">
              <a:buNone/>
            </a:pPr>
            <a:r>
              <a:rPr lang="hu-HU" sz="2800" b="0" dirty="0"/>
              <a:t>Ugyanaz dinamikus programozás és mohó esetén, de mohó esetében tipikusan egyetlen részfeladat megoldása elég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68531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Mohó algoritmus </a:t>
            </a:r>
            <a:br>
              <a:rPr lang="hu-HU" dirty="0"/>
            </a:br>
            <a:r>
              <a:rPr lang="hu-HU" dirty="0"/>
              <a:t>= lokális optimalizálás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800" b="0" dirty="0" err="1"/>
              <a:t>Opt</a:t>
            </a:r>
            <a:r>
              <a:rPr lang="hu-HU" sz="2800" b="0" dirty="0"/>
              <a:t> </a:t>
            </a:r>
            <a:r>
              <a:rPr lang="hu-HU" sz="2800" dirty="0"/>
              <a:t>ha</a:t>
            </a:r>
            <a:r>
              <a:rPr lang="hu-HU" sz="2800" b="0" dirty="0"/>
              <a:t> a lokális optimum egyben globális is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37893"/>
            <a:ext cx="4552950" cy="22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7577" y="2337895"/>
            <a:ext cx="317490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59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221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2_Alapértelmezett terv</vt:lpstr>
      <vt:lpstr>PowerPoint Presentation</vt:lpstr>
      <vt:lpstr>Mohó algoritmus</vt:lpstr>
      <vt:lpstr>Mohó algoritmus</vt:lpstr>
      <vt:lpstr>Mohó algoritmusok helyessége</vt:lpstr>
      <vt:lpstr>PowerPoint Presentation</vt:lpstr>
      <vt:lpstr>Optimális részstruktúra</vt:lpstr>
      <vt:lpstr>Mohó algoritmus  = lokális optimalizálás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4</cp:revision>
  <dcterms:created xsi:type="dcterms:W3CDTF">2020-09-28T09:38:30Z</dcterms:created>
  <dcterms:modified xsi:type="dcterms:W3CDTF">2020-09-28T11:55:53Z</dcterms:modified>
</cp:coreProperties>
</file>