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20" r:id="rId3"/>
    <p:sldId id="521" r:id="rId4"/>
    <p:sldId id="522" r:id="rId5"/>
    <p:sldId id="523" r:id="rId6"/>
    <p:sldId id="526" r:id="rId7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Tömörítési feladat</a:t>
            </a: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5. hét – 1.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S05E01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Tömörítési alkalmazás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Cél: </a:t>
            </a:r>
            <a:r>
              <a:rPr lang="hu-HU" b="0" dirty="0"/>
              <a:t>egy</a:t>
            </a:r>
            <a:r>
              <a:rPr lang="hu-HU" dirty="0"/>
              <a:t> </a:t>
            </a:r>
            <a:r>
              <a:rPr lang="hu-HU" b="0" dirty="0"/>
              <a:t>adatállomány (karaktersorozat) hatékony tömörítése adatvesztés nélkül</a:t>
            </a:r>
          </a:p>
          <a:p>
            <a:pPr marL="0" indent="0">
              <a:buNone/>
            </a:pPr>
            <a:r>
              <a:rPr lang="hu-HU" sz="1400" b="0" dirty="0"/>
              <a:t>	</a:t>
            </a:r>
          </a:p>
          <a:p>
            <a:pPr marL="0" indent="0">
              <a:buNone/>
            </a:pPr>
            <a:r>
              <a:rPr lang="hu-HU" sz="2000" b="0" dirty="0"/>
              <a:t>Intuíció: emberi nyelv szavainak kódolása</a:t>
            </a:r>
          </a:p>
          <a:p>
            <a:pPr marL="0" indent="0">
              <a:buNone/>
            </a:pPr>
            <a:r>
              <a:rPr lang="hu-HU" sz="1400" b="0" dirty="0"/>
              <a:t>	a	65868724</a:t>
            </a:r>
          </a:p>
          <a:p>
            <a:pPr marL="0" indent="0">
              <a:buNone/>
            </a:pPr>
            <a:r>
              <a:rPr lang="hu-HU" sz="1400" b="0" dirty="0"/>
              <a:t>	az	24383179</a:t>
            </a:r>
          </a:p>
          <a:p>
            <a:pPr marL="0" indent="0">
              <a:buNone/>
            </a:pPr>
            <a:r>
              <a:rPr lang="hu-HU" sz="1400" b="0" dirty="0"/>
              <a:t>	és	19288013</a:t>
            </a:r>
          </a:p>
          <a:p>
            <a:pPr marL="0" indent="0">
              <a:buNone/>
            </a:pPr>
            <a:r>
              <a:rPr lang="hu-HU" sz="1400" b="0" dirty="0"/>
              <a:t>	hogy	11902102</a:t>
            </a:r>
          </a:p>
          <a:p>
            <a:pPr marL="0" indent="0">
              <a:buNone/>
            </a:pPr>
            <a:r>
              <a:rPr lang="hu-HU" sz="1400" b="0" dirty="0"/>
              <a:t>	is	10097022</a:t>
            </a:r>
          </a:p>
          <a:p>
            <a:pPr marL="0" indent="0">
              <a:buNone/>
            </a:pPr>
            <a:r>
              <a:rPr lang="hu-HU" sz="1400" b="0" dirty="0"/>
              <a:t>	nem	9918516</a:t>
            </a:r>
          </a:p>
          <a:p>
            <a:pPr marL="0" indent="0">
              <a:buNone/>
            </a:pPr>
            <a:r>
              <a:rPr lang="hu-HU" sz="1400" b="0" dirty="0"/>
              <a:t>	de	3103363</a:t>
            </a:r>
          </a:p>
          <a:p>
            <a:pPr marL="0" indent="0">
              <a:buNone/>
            </a:pPr>
            <a:r>
              <a:rPr lang="hu-HU" sz="1400" b="0" dirty="0"/>
              <a:t>	…</a:t>
            </a:r>
          </a:p>
          <a:p>
            <a:pPr marL="0" indent="0">
              <a:buNone/>
            </a:pPr>
            <a:r>
              <a:rPr lang="hu-HU" sz="1400" b="0" dirty="0"/>
              <a:t>	</a:t>
            </a:r>
            <a:r>
              <a:rPr lang="hu-HU" sz="1400" b="0" dirty="0" err="1"/>
              <a:t>alacsonyabbrendûségi</a:t>
            </a:r>
            <a:r>
              <a:rPr lang="hu-HU" sz="1400" b="0" dirty="0"/>
              <a:t>		10</a:t>
            </a:r>
          </a:p>
          <a:p>
            <a:pPr marL="0" indent="0">
              <a:buNone/>
            </a:pPr>
            <a:r>
              <a:rPr lang="hu-HU" sz="1400" b="0" dirty="0"/>
              <a:t>	beleegyezéseddel		10</a:t>
            </a:r>
          </a:p>
          <a:p>
            <a:pPr marL="0" indent="0">
              <a:buNone/>
            </a:pPr>
            <a:r>
              <a:rPr lang="hu-HU" sz="1400" b="0" dirty="0"/>
              <a:t>	megszentségtelenítésének	10</a:t>
            </a:r>
          </a:p>
        </p:txBody>
      </p:sp>
    </p:spTree>
    <p:extLst>
      <p:ext uri="{BB962C8B-B14F-4D97-AF65-F5344CB8AC3E}">
        <p14:creationId xmlns:p14="http://schemas.microsoft.com/office/powerpoint/2010/main" val="121507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Karaktersorozatok bináris kódolása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35966" y="1630018"/>
            <a:ext cx="7885112" cy="4349750"/>
          </a:xfrm>
        </p:spPr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b="0" dirty="0"/>
              <a:t>fix hosszú kód </a:t>
            </a:r>
            <a:r>
              <a:rPr lang="hu-HU" sz="2000" b="0" dirty="0"/>
              <a:t>(300K bit)</a:t>
            </a:r>
            <a:endParaRPr lang="hu-HU" sz="2800" b="0" dirty="0"/>
          </a:p>
          <a:p>
            <a:r>
              <a:rPr lang="hu-HU" b="0" dirty="0"/>
              <a:t>változó hosszú kód </a:t>
            </a:r>
            <a:r>
              <a:rPr lang="hu-HU" sz="2000" b="0" dirty="0"/>
              <a:t>(224K bit)</a:t>
            </a:r>
            <a:endParaRPr lang="hu-HU" b="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8292983" cy="21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10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Prefix-kód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dirty="0"/>
              <a:t>egyik kód sem kezdőszelete egyik másik kódnak sem</a:t>
            </a:r>
          </a:p>
          <a:p>
            <a:r>
              <a:rPr lang="hu-HU" b="0" dirty="0"/>
              <a:t>bizonyítható, hogy </a:t>
            </a:r>
            <a:r>
              <a:rPr lang="hu-HU" b="0" dirty="0" err="1"/>
              <a:t>prefix-kóddal</a:t>
            </a:r>
            <a:r>
              <a:rPr lang="hu-HU" b="0" dirty="0"/>
              <a:t> adható optimális tömörítés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b="0" dirty="0"/>
              <a:t>      </a:t>
            </a:r>
          </a:p>
          <a:p>
            <a:pPr marL="0" indent="0">
              <a:buNone/>
            </a:pPr>
            <a:r>
              <a:rPr lang="hu-HU" b="0" dirty="0"/>
              <a:t>	0101100			001011101</a:t>
            </a:r>
          </a:p>
          <a:p>
            <a:pPr marL="0" indent="0">
              <a:buNone/>
            </a:pPr>
            <a:r>
              <a:rPr lang="hu-HU" b="0" dirty="0"/>
              <a:t>	ab     c			</a:t>
            </a:r>
            <a:r>
              <a:rPr lang="hu-HU" b="0" dirty="0" err="1"/>
              <a:t>aab</a:t>
            </a:r>
            <a:r>
              <a:rPr lang="hu-HU" b="0" dirty="0"/>
              <a:t>    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481"/>
          <a:stretch/>
        </p:blipFill>
        <p:spPr bwMode="auto">
          <a:xfrm>
            <a:off x="1619672" y="3643544"/>
            <a:ext cx="7258050" cy="6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48"/>
          <a:stretch/>
        </p:blipFill>
        <p:spPr bwMode="auto">
          <a:xfrm>
            <a:off x="1619672" y="4340098"/>
            <a:ext cx="7258050" cy="60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0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prefix</a:t>
            </a:r>
            <a:r>
              <a:rPr lang="hu-HU" dirty="0"/>
              <a:t>(-kód) fa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349750"/>
          </a:xfrm>
        </p:spPr>
        <p:txBody>
          <a:bodyPr/>
          <a:lstStyle/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endParaRPr lang="hu-HU" i="1" dirty="0"/>
          </a:p>
          <a:p>
            <a:pPr marL="0" indent="0">
              <a:buNone/>
            </a:pPr>
            <a:r>
              <a:rPr lang="hu-HU" i="1" dirty="0"/>
              <a:t>Az optimális kód teljes bináris fa</a:t>
            </a:r>
            <a:r>
              <a:rPr lang="hu-HU" b="0" dirty="0"/>
              <a:t>: minden nem levél csúcsnak két gyereke van</a:t>
            </a:r>
          </a:p>
          <a:p>
            <a:pPr marL="0" indent="0">
              <a:buNone/>
            </a:pPr>
            <a:r>
              <a:rPr lang="hu-HU" b="0" dirty="0"/>
              <a:t>        T fa </a:t>
            </a:r>
            <a:r>
              <a:rPr lang="hu-HU" i="1" dirty="0"/>
              <a:t>költsége:</a:t>
            </a:r>
            <a:r>
              <a:rPr lang="hu-HU" b="0" dirty="0"/>
              <a:t> </a:t>
            </a: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2358"/>
            <a:ext cx="9098120" cy="348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168239"/>
            <a:ext cx="1872208" cy="68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847431-0CDA-164A-B1AB-866CB355168F}"/>
              </a:ext>
            </a:extLst>
          </p:cNvPr>
          <p:cNvSpPr txBox="1"/>
          <p:nvPr/>
        </p:nvSpPr>
        <p:spPr>
          <a:xfrm>
            <a:off x="2275367" y="428492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B(T)=300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E29E2B-F6F0-F146-963D-BD583FB677F4}"/>
              </a:ext>
            </a:extLst>
          </p:cNvPr>
          <p:cNvSpPr txBox="1"/>
          <p:nvPr/>
        </p:nvSpPr>
        <p:spPr>
          <a:xfrm>
            <a:off x="5715755" y="4410339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B(T)=224</a:t>
            </a:r>
          </a:p>
        </p:txBody>
      </p:sp>
    </p:spTree>
    <p:extLst>
      <p:ext uri="{BB962C8B-B14F-4D97-AF65-F5344CB8AC3E}">
        <p14:creationId xmlns:p14="http://schemas.microsoft.com/office/powerpoint/2010/main" val="259720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Tömörítési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916832"/>
            <a:ext cx="7427912" cy="4033118"/>
          </a:xfrm>
        </p:spPr>
        <p:txBody>
          <a:bodyPr/>
          <a:lstStyle/>
          <a:p>
            <a:r>
              <a:rPr lang="hu-HU" dirty="0"/>
              <a:t>Bemenet: </a:t>
            </a:r>
            <a:r>
              <a:rPr lang="hu-HU" b="0" dirty="0"/>
              <a:t>C </a:t>
            </a:r>
            <a:r>
              <a:rPr lang="hu-HU" b="0" dirty="0" err="1"/>
              <a:t>abécé</a:t>
            </a:r>
            <a:r>
              <a:rPr lang="hu-HU" b="0" dirty="0"/>
              <a:t> és f(c) gyakoriságok</a:t>
            </a:r>
          </a:p>
          <a:p>
            <a:endParaRPr lang="hu-HU" dirty="0"/>
          </a:p>
          <a:p>
            <a:r>
              <a:rPr lang="hu-HU" dirty="0"/>
              <a:t>Kimenet</a:t>
            </a:r>
            <a:r>
              <a:rPr lang="hu-HU" b="0" dirty="0"/>
              <a:t>: minimális költségű </a:t>
            </a:r>
            <a:r>
              <a:rPr lang="hu-HU" b="0" dirty="0" err="1"/>
              <a:t>prefix-fa</a:t>
            </a:r>
            <a:endParaRPr lang="hu-HU" b="0" dirty="0"/>
          </a:p>
          <a:p>
            <a:pPr marL="0" indent="0">
              <a:buNone/>
            </a:pPr>
            <a:r>
              <a:rPr lang="hu-HU" sz="2400" b="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93446384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182</Words>
  <Application>Microsoft Macintosh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2_Alapértelmezett terv</vt:lpstr>
      <vt:lpstr>PowerPoint Presentation</vt:lpstr>
      <vt:lpstr>Tömörítési alkalmazás</vt:lpstr>
      <vt:lpstr>Karaktersorozatok bináris kódolása</vt:lpstr>
      <vt:lpstr>Prefix-kód</vt:lpstr>
      <vt:lpstr>prefix(-kód) fa</vt:lpstr>
      <vt:lpstr>Tömörítési feladat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9</cp:revision>
  <dcterms:created xsi:type="dcterms:W3CDTF">2020-09-28T09:38:30Z</dcterms:created>
  <dcterms:modified xsi:type="dcterms:W3CDTF">2020-09-28T12:13:05Z</dcterms:modified>
</cp:coreProperties>
</file>