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26" r:id="rId3"/>
    <p:sldId id="524" r:id="rId4"/>
    <p:sldId id="527" r:id="rId5"/>
    <p:sldId id="525" r:id="rId6"/>
    <p:sldId id="528" r:id="rId7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 err="1">
                <a:solidFill>
                  <a:srgbClr val="333333"/>
                </a:solidFill>
                <a:latin typeface="Arial"/>
              </a:rPr>
              <a:t>Huffman</a:t>
            </a: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 kódolási algoritmusa</a:t>
            </a:r>
          </a:p>
          <a:p>
            <a:pPr algn="ctr">
              <a:spcBef>
                <a:spcPts val="641"/>
              </a:spcBef>
            </a:pPr>
            <a:r>
              <a:rPr lang="hu-HU" sz="3200" spc="-1" dirty="0">
                <a:solidFill>
                  <a:srgbClr val="333333"/>
                </a:solidFill>
                <a:latin typeface="Arial"/>
              </a:rPr>
              <a:t>(„</a:t>
            </a:r>
            <a:r>
              <a:rPr lang="hu-HU" sz="3200" spc="-1" dirty="0" err="1">
                <a:solidFill>
                  <a:srgbClr val="333333"/>
                </a:solidFill>
                <a:latin typeface="Arial"/>
              </a:rPr>
              <a:t>Huffman</a:t>
            </a:r>
            <a:r>
              <a:rPr lang="hu-HU" sz="3200" spc="-1" dirty="0">
                <a:solidFill>
                  <a:srgbClr val="333333"/>
                </a:solidFill>
                <a:latin typeface="Arial"/>
              </a:rPr>
              <a:t> kód”)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5. hét – 2.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S05E02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Tömörítési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916832"/>
            <a:ext cx="7427912" cy="4033118"/>
          </a:xfrm>
        </p:spPr>
        <p:txBody>
          <a:bodyPr/>
          <a:lstStyle/>
          <a:p>
            <a:r>
              <a:rPr lang="hu-HU" dirty="0"/>
              <a:t>Bemenet: </a:t>
            </a:r>
            <a:r>
              <a:rPr lang="hu-HU" b="0" dirty="0"/>
              <a:t>C </a:t>
            </a:r>
            <a:r>
              <a:rPr lang="hu-HU" b="0" dirty="0" err="1"/>
              <a:t>abécé</a:t>
            </a:r>
            <a:r>
              <a:rPr lang="hu-HU" b="0" dirty="0"/>
              <a:t> és f(c) gyakoriságok</a:t>
            </a:r>
          </a:p>
          <a:p>
            <a:endParaRPr lang="hu-HU" dirty="0"/>
          </a:p>
          <a:p>
            <a:r>
              <a:rPr lang="hu-HU" dirty="0"/>
              <a:t>Kimenet</a:t>
            </a:r>
            <a:r>
              <a:rPr lang="hu-HU" b="0" dirty="0"/>
              <a:t>: minimális költségű </a:t>
            </a:r>
            <a:r>
              <a:rPr lang="hu-HU" b="0" dirty="0" err="1"/>
              <a:t>prefix-fa</a:t>
            </a:r>
            <a:endParaRPr lang="hu-HU" b="0" dirty="0"/>
          </a:p>
          <a:p>
            <a:pPr marL="0" indent="0">
              <a:buNone/>
            </a:pPr>
            <a:r>
              <a:rPr lang="hu-HU" sz="2400" b="0" dirty="0"/>
              <a:t>  (</a:t>
            </a:r>
            <a:r>
              <a:rPr lang="hu-HU" sz="2400" b="0" i="1" dirty="0"/>
              <a:t>teljes bináris fa</a:t>
            </a:r>
            <a:r>
              <a:rPr lang="hu-HU" sz="2400" b="0" dirty="0"/>
              <a:t>, azaz</a:t>
            </a:r>
            <a:r>
              <a:rPr lang="hu-HU" sz="2400" b="0" i="1" dirty="0"/>
              <a:t> </a:t>
            </a:r>
            <a:r>
              <a:rPr lang="hu-HU" sz="2400" b="0" dirty="0"/>
              <a:t>|C| levél és |C|-1 belső csúcs)</a:t>
            </a:r>
          </a:p>
        </p:txBody>
      </p:sp>
    </p:spTree>
    <p:extLst>
      <p:ext uri="{BB962C8B-B14F-4D97-AF65-F5344CB8AC3E}">
        <p14:creationId xmlns:p14="http://schemas.microsoft.com/office/powerpoint/2010/main" val="3792056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Huffman</a:t>
            </a:r>
            <a:r>
              <a:rPr lang="hu-HU" dirty="0"/>
              <a:t> kódolási algoritmusa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226" y="1637183"/>
            <a:ext cx="5827451" cy="469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Huffman</a:t>
            </a:r>
            <a:r>
              <a:rPr lang="hu-HU" dirty="0"/>
              <a:t> algoritmus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140968"/>
            <a:ext cx="49911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36912"/>
            <a:ext cx="498157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321" y="2092052"/>
            <a:ext cx="513397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2014538"/>
            <a:ext cx="63912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717749"/>
            <a:ext cx="516255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898" y="1406252"/>
            <a:ext cx="459105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42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Huffman-algoritmus</a:t>
            </a:r>
            <a:r>
              <a:rPr lang="hu-HU" dirty="0"/>
              <a:t> helyessége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biztonságos: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sz="2000" b="0" dirty="0"/>
          </a:p>
          <a:p>
            <a:pPr marL="0" indent="0">
              <a:buNone/>
            </a:pPr>
            <a:r>
              <a:rPr lang="hu-HU" b="0" dirty="0"/>
              <a:t>optimális részstruktúrák: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05" y="2204864"/>
            <a:ext cx="9267117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9" y="4213192"/>
            <a:ext cx="9082318" cy="2672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37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656512" cy="1143000"/>
          </a:xfrm>
        </p:spPr>
        <p:txBody>
          <a:bodyPr/>
          <a:lstStyle/>
          <a:p>
            <a:r>
              <a:rPr lang="hu-HU" dirty="0" err="1"/>
              <a:t>Huffman</a:t>
            </a:r>
            <a:r>
              <a:rPr lang="hu-HU" dirty="0"/>
              <a:t>-algoritmus </a:t>
            </a:r>
            <a:r>
              <a:rPr lang="hu-HU" dirty="0" err="1"/>
              <a:t>futásideje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5827451" cy="469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Egyenes összekötő nyíllal 4"/>
          <p:cNvCxnSpPr/>
          <p:nvPr/>
        </p:nvCxnSpPr>
        <p:spPr bwMode="auto">
          <a:xfrm flipH="1" flipV="1">
            <a:off x="4644008" y="5301208"/>
            <a:ext cx="1152128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Egyenes összekötő nyíllal 7"/>
          <p:cNvCxnSpPr/>
          <p:nvPr/>
        </p:nvCxnSpPr>
        <p:spPr bwMode="auto">
          <a:xfrm flipH="1" flipV="1">
            <a:off x="5796136" y="4725144"/>
            <a:ext cx="208879" cy="5428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Szövegdoboz 9"/>
          <p:cNvSpPr txBox="1"/>
          <p:nvPr/>
        </p:nvSpPr>
        <p:spPr>
          <a:xfrm>
            <a:off x="5796136" y="5301208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i="1" dirty="0"/>
              <a:t>O</a:t>
            </a:r>
            <a:r>
              <a:rPr lang="hu-HU" sz="2000" dirty="0"/>
              <a:t>(log </a:t>
            </a:r>
            <a:r>
              <a:rPr lang="hu-HU" sz="2000" i="1" dirty="0"/>
              <a:t>n</a:t>
            </a:r>
            <a:r>
              <a:rPr lang="hu-HU" sz="2000" dirty="0"/>
              <a:t>)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4644008" y="2060848"/>
            <a:ext cx="2448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Futásidő:</a:t>
            </a:r>
            <a:r>
              <a:rPr lang="hu-HU" sz="2000" i="1" dirty="0"/>
              <a:t> O</a:t>
            </a:r>
            <a:r>
              <a:rPr lang="hu-HU" sz="2000" dirty="0"/>
              <a:t>(</a:t>
            </a:r>
            <a:r>
              <a:rPr lang="hu-HU" sz="2000" i="1" dirty="0"/>
              <a:t>n</a:t>
            </a:r>
            <a:r>
              <a:rPr lang="hu-HU" sz="2000" dirty="0"/>
              <a:t> log </a:t>
            </a:r>
            <a:r>
              <a:rPr lang="hu-HU" sz="2000" i="1" dirty="0"/>
              <a:t>n</a:t>
            </a:r>
            <a:r>
              <a:rPr lang="hu-HU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61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86</Words>
  <Application>Microsoft Macintosh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2_Alapértelmezett terv</vt:lpstr>
      <vt:lpstr>PowerPoint Presentation</vt:lpstr>
      <vt:lpstr>Tömörítési feladat</vt:lpstr>
      <vt:lpstr>Huffman kódolási algoritmusa</vt:lpstr>
      <vt:lpstr>Huffman algoritmus</vt:lpstr>
      <vt:lpstr>Huffman-algoritmus helyessége</vt:lpstr>
      <vt:lpstr>Huffman-algoritmus futásideje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10</cp:revision>
  <dcterms:created xsi:type="dcterms:W3CDTF">2020-09-28T09:38:30Z</dcterms:created>
  <dcterms:modified xsi:type="dcterms:W3CDTF">2020-09-28T14:02:36Z</dcterms:modified>
</cp:coreProperties>
</file>