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479" r:id="rId3"/>
    <p:sldId id="480" r:id="rId4"/>
    <p:sldId id="481" r:id="rId5"/>
    <p:sldId id="482" r:id="rId6"/>
    <p:sldId id="483" r:id="rId7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13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Adatszerkezetek</a:t>
            </a: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október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6. hét – 1. videó</a:t>
            </a:r>
          </a:p>
          <a:p>
            <a:pPr algn="ctr"/>
            <a:r>
              <a:rPr lang="hu-HU" spc="-1">
                <a:solidFill>
                  <a:srgbClr val="000000"/>
                </a:solidFill>
                <a:latin typeface="Arial"/>
              </a:rPr>
              <a:t>S06E01 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r>
              <a:rPr lang="hu-HU" dirty="0"/>
              <a:t>Adatszerkezetek</a:t>
            </a:r>
          </a:p>
        </p:txBody>
      </p:sp>
      <p:pic>
        <p:nvPicPr>
          <p:cNvPr id="7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84784"/>
            <a:ext cx="9121253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81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Adatszerkezetek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75656" y="1484784"/>
            <a:ext cx="7211144" cy="4349750"/>
          </a:xfrm>
        </p:spPr>
        <p:txBody>
          <a:bodyPr/>
          <a:lstStyle/>
          <a:p>
            <a:pPr marL="0" indent="0" algn="just">
              <a:buNone/>
            </a:pPr>
            <a:r>
              <a:rPr lang="hu-HU" b="0" dirty="0"/>
              <a:t>Az </a:t>
            </a:r>
            <a:r>
              <a:rPr lang="hu-HU" i="1" dirty="0"/>
              <a:t>adatszerkezet </a:t>
            </a:r>
            <a:r>
              <a:rPr lang="hu-HU" b="0" dirty="0"/>
              <a:t>adatok tárolására és szervezésére szolgáló módszer, amely lehetővé teszi a hatékony hozzáférést és módosításokat.</a:t>
            </a:r>
          </a:p>
          <a:p>
            <a:pPr marL="0" indent="0" algn="just">
              <a:buNone/>
            </a:pPr>
            <a:endParaRPr lang="hu-HU" sz="2800" b="0" dirty="0"/>
          </a:p>
          <a:p>
            <a:pPr algn="just"/>
            <a:r>
              <a:rPr lang="hu-HU" b="0" dirty="0"/>
              <a:t>Az algoritmushoz </a:t>
            </a:r>
            <a:r>
              <a:rPr lang="hu-HU" b="0" dirty="0" err="1"/>
              <a:t>válasszunk</a:t>
            </a:r>
            <a:r>
              <a:rPr lang="hu-HU" b="0" dirty="0"/>
              <a:t>       adatszerkezetet!</a:t>
            </a:r>
          </a:p>
          <a:p>
            <a:pPr algn="just"/>
            <a:r>
              <a:rPr lang="hu-HU" b="0" dirty="0"/>
              <a:t>Sőt van, hogy az algoritmus a megfelelő adatszerkezeten alapul.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36254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Absztrakt adatszerkezetek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0" dirty="0"/>
              <a:t>Adatok „dinamikus halmaza” (H)</a:t>
            </a:r>
          </a:p>
          <a:p>
            <a:r>
              <a:rPr lang="hu-HU" b="0" dirty="0"/>
              <a:t>kulcsmező (k)</a:t>
            </a:r>
          </a:p>
          <a:p>
            <a:r>
              <a:rPr lang="hu-HU" b="0" dirty="0"/>
              <a:t>kísérő adatok is társulhatnak hozzá, de ezzel általában nem foglalkozunk</a:t>
            </a:r>
          </a:p>
          <a:p>
            <a:endParaRPr lang="hu-HU" b="0" dirty="0"/>
          </a:p>
          <a:p>
            <a:r>
              <a:rPr lang="hu-HU" b="0" dirty="0"/>
              <a:t>Műveletei definiálják az absztrakt adatszerkezetet!</a:t>
            </a:r>
          </a:p>
          <a:p>
            <a:pPr marL="0" indent="0">
              <a:buNone/>
            </a:pPr>
            <a:endParaRPr lang="hu-HU" b="0" dirty="0"/>
          </a:p>
        </p:txBody>
      </p:sp>
    </p:spTree>
    <p:extLst>
      <p:ext uri="{BB962C8B-B14F-4D97-AF65-F5344CB8AC3E}">
        <p14:creationId xmlns:p14="http://schemas.microsoft.com/office/powerpoint/2010/main" val="20804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331640" y="1556792"/>
            <a:ext cx="6462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u-HU" sz="3200" dirty="0"/>
              <a:t>Leggyakoribb műveletek:</a:t>
            </a:r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r>
              <a:rPr lang="hu-HU" sz="3200" dirty="0"/>
              <a:t>	KERES(H,k)</a:t>
            </a:r>
          </a:p>
          <a:p>
            <a:pPr marL="0" indent="0">
              <a:buNone/>
            </a:pPr>
            <a:r>
              <a:rPr lang="hu-HU" sz="3200" dirty="0"/>
              <a:t>	BESZÚR(H,k)</a:t>
            </a:r>
          </a:p>
          <a:p>
            <a:pPr marL="0" indent="0">
              <a:buNone/>
            </a:pPr>
            <a:r>
              <a:rPr lang="hu-HU" sz="3200" dirty="0"/>
              <a:t>	TÖRÖL(H,k)</a:t>
            </a:r>
          </a:p>
          <a:p>
            <a:pPr marL="0" indent="0">
              <a:buNone/>
            </a:pPr>
            <a:r>
              <a:rPr lang="hu-HU" sz="3200" dirty="0"/>
              <a:t>	MIN(H)</a:t>
            </a:r>
          </a:p>
          <a:p>
            <a:pPr marL="0" indent="0">
              <a:buNone/>
            </a:pPr>
            <a:r>
              <a:rPr lang="hu-HU" sz="3200" dirty="0"/>
              <a:t>	MAX(H)</a:t>
            </a:r>
          </a:p>
          <a:p>
            <a:pPr marL="0" indent="0">
              <a:buNone/>
            </a:pPr>
            <a:r>
              <a:rPr lang="hu-HU" sz="3200" dirty="0"/>
              <a:t>	ELÖZŐ(H,k)</a:t>
            </a:r>
          </a:p>
          <a:p>
            <a:pPr marL="0" indent="0">
              <a:buNone/>
            </a:pPr>
            <a:r>
              <a:rPr lang="hu-HU" sz="3200" dirty="0"/>
              <a:t>	KÖV(H,k)</a:t>
            </a: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r>
              <a:rPr lang="hu-HU" dirty="0"/>
              <a:t>Absztrakt adatszerkezetek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5796136" y="4941168"/>
            <a:ext cx="3010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lekérdező műveletek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5940504" y="3349917"/>
            <a:ext cx="2940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módosító műveletek</a:t>
            </a:r>
          </a:p>
        </p:txBody>
      </p:sp>
      <p:cxnSp>
        <p:nvCxnSpPr>
          <p:cNvPr id="9" name="Egyenes összekötő nyíllal 8"/>
          <p:cNvCxnSpPr>
            <a:stCxn id="7" idx="1"/>
          </p:cNvCxnSpPr>
          <p:nvPr/>
        </p:nvCxnSpPr>
        <p:spPr bwMode="auto">
          <a:xfrm flipH="1" flipV="1">
            <a:off x="5004048" y="3349917"/>
            <a:ext cx="936456" cy="2308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gyenes összekötő nyíllal 10"/>
          <p:cNvCxnSpPr>
            <a:stCxn id="7" idx="1"/>
          </p:cNvCxnSpPr>
          <p:nvPr/>
        </p:nvCxnSpPr>
        <p:spPr bwMode="auto">
          <a:xfrm flipH="1">
            <a:off x="4716016" y="3580750"/>
            <a:ext cx="1224488" cy="1362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Egyenes összekötő nyíllal 12"/>
          <p:cNvCxnSpPr/>
          <p:nvPr/>
        </p:nvCxnSpPr>
        <p:spPr bwMode="auto">
          <a:xfrm flipH="1" flipV="1">
            <a:off x="4716016" y="2780928"/>
            <a:ext cx="1080120" cy="2391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Egyenes összekötő nyíllal 14"/>
          <p:cNvCxnSpPr/>
          <p:nvPr/>
        </p:nvCxnSpPr>
        <p:spPr bwMode="auto">
          <a:xfrm flipH="1" flipV="1">
            <a:off x="3707904" y="4221088"/>
            <a:ext cx="2088232" cy="9509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Egyenes összekötő nyíllal 17"/>
          <p:cNvCxnSpPr>
            <a:stCxn id="6" idx="1"/>
          </p:cNvCxnSpPr>
          <p:nvPr/>
        </p:nvCxnSpPr>
        <p:spPr bwMode="auto">
          <a:xfrm flipH="1" flipV="1">
            <a:off x="3923928" y="4696544"/>
            <a:ext cx="1872208" cy="4754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Egyenes összekötő nyíllal 19"/>
          <p:cNvCxnSpPr>
            <a:stCxn id="6" idx="1"/>
          </p:cNvCxnSpPr>
          <p:nvPr/>
        </p:nvCxnSpPr>
        <p:spPr bwMode="auto">
          <a:xfrm flipH="1">
            <a:off x="4716016" y="5172001"/>
            <a:ext cx="1080120" cy="1292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Egyenes összekötő nyíllal 21"/>
          <p:cNvCxnSpPr>
            <a:stCxn id="6" idx="1"/>
          </p:cNvCxnSpPr>
          <p:nvPr/>
        </p:nvCxnSpPr>
        <p:spPr bwMode="auto">
          <a:xfrm flipH="1">
            <a:off x="4283968" y="5172001"/>
            <a:ext cx="1512168" cy="5612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5976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Adatszerkezetek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9632" y="1412776"/>
            <a:ext cx="7427912" cy="4349750"/>
          </a:xfrm>
        </p:spPr>
        <p:txBody>
          <a:bodyPr/>
          <a:lstStyle/>
          <a:p>
            <a:pPr marL="457200" lvl="1" indent="0">
              <a:buNone/>
            </a:pPr>
            <a:r>
              <a:rPr lang="hu-HU" b="0" dirty="0"/>
              <a:t>Adatszerkezet: absztrakt adatszerkezet konkrét megvalósítása</a:t>
            </a:r>
          </a:p>
          <a:p>
            <a:pPr lvl="1"/>
            <a:r>
              <a:rPr lang="hu-HU" b="0" dirty="0"/>
              <a:t>Egy programozási nyelven is lehet több megvalósítás</a:t>
            </a:r>
          </a:p>
          <a:p>
            <a:pPr lvl="1"/>
            <a:r>
              <a:rPr lang="hu-HU" b="0" dirty="0"/>
              <a:t>bizonyos műveletek hatékonyabbak</a:t>
            </a:r>
          </a:p>
          <a:p>
            <a:pPr lvl="1"/>
            <a:r>
              <a:rPr lang="hu-HU" b="0" dirty="0"/>
              <a:t>megfelelő absztrakt adatszerkezet megválasztása fontos az algoritmushoz,</a:t>
            </a:r>
          </a:p>
          <a:p>
            <a:pPr lvl="1"/>
            <a:r>
              <a:rPr lang="hu-HU" b="0" dirty="0"/>
              <a:t>megfelelő adatszerkezet megválasztása kulcs az implementáció optimális </a:t>
            </a:r>
            <a:r>
              <a:rPr lang="hu-HU" b="0" dirty="0" err="1"/>
              <a:t>futásidejéhez</a:t>
            </a:r>
            <a:r>
              <a:rPr lang="hu-HU" b="0" dirty="0"/>
              <a:t>! </a:t>
            </a:r>
          </a:p>
        </p:txBody>
      </p:sp>
      <p:pic>
        <p:nvPicPr>
          <p:cNvPr id="2050" name="Picture 2" descr="Image result for no free lunc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66" y="4508029"/>
            <a:ext cx="1610477" cy="172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866609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172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2_Alapértelmezett terv</vt:lpstr>
      <vt:lpstr>PowerPoint Presentation</vt:lpstr>
      <vt:lpstr>Adatszerkezetek</vt:lpstr>
      <vt:lpstr>Adatszerkezetek</vt:lpstr>
      <vt:lpstr>Absztrakt adatszerkezetek</vt:lpstr>
      <vt:lpstr>Absztrakt adatszerkezetek</vt:lpstr>
      <vt:lpstr>Adatszerkezetek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11</cp:revision>
  <dcterms:created xsi:type="dcterms:W3CDTF">2020-09-28T09:38:30Z</dcterms:created>
  <dcterms:modified xsi:type="dcterms:W3CDTF">2020-10-12T10:28:09Z</dcterms:modified>
</cp:coreProperties>
</file>