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00" r:id="rId3"/>
    <p:sldId id="520" r:id="rId4"/>
    <p:sldId id="505" r:id="rId5"/>
    <p:sldId id="501" r:id="rId6"/>
    <p:sldId id="502" r:id="rId7"/>
    <p:sldId id="506" r:id="rId8"/>
    <p:sldId id="503" r:id="rId9"/>
    <p:sldId id="504" r:id="rId10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94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Verem és Sor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6. 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S06E03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777608" cy="1143000"/>
          </a:xfrm>
        </p:spPr>
        <p:txBody>
          <a:bodyPr/>
          <a:lstStyle/>
          <a:p>
            <a:r>
              <a:rPr lang="hu-HU" dirty="0"/>
              <a:t>Verem(</a:t>
            </a:r>
            <a:r>
              <a:rPr lang="hu-HU" dirty="0" err="1"/>
              <a:t>Stack</a:t>
            </a:r>
            <a:r>
              <a:rPr lang="hu-HU" dirty="0"/>
              <a:t>) és Sor (</a:t>
            </a:r>
            <a:r>
              <a:rPr lang="hu-HU" dirty="0" err="1"/>
              <a:t>Queue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0" dirty="0"/>
              <a:t>Olyan listák ahol a beszúrás és törlés csak meghatározott pozícióban történhet.</a:t>
            </a:r>
          </a:p>
          <a:p>
            <a:r>
              <a:rPr lang="hu-HU" sz="2800" b="0" dirty="0"/>
              <a:t>Verem: legutoljára beszúrt elemet vehetjük csak ki (</a:t>
            </a:r>
            <a:r>
              <a:rPr lang="hu-HU" sz="2800" b="0" dirty="0" err="1"/>
              <a:t>last-in</a:t>
            </a:r>
            <a:r>
              <a:rPr lang="hu-HU" sz="2800" b="0" dirty="0"/>
              <a:t>, </a:t>
            </a:r>
            <a:r>
              <a:rPr lang="hu-HU" sz="2800" b="0" dirty="0" err="1"/>
              <a:t>first-out</a:t>
            </a:r>
            <a:r>
              <a:rPr lang="hu-HU" sz="2800" b="0" dirty="0"/>
              <a:t> = LIFO)</a:t>
            </a:r>
          </a:p>
          <a:p>
            <a:r>
              <a:rPr lang="hu-HU" sz="2800" b="0" dirty="0"/>
              <a:t>Sor: legrégebbi elemet vehetjük csak ki (</a:t>
            </a:r>
            <a:r>
              <a:rPr lang="hu-HU" sz="2800" b="0" dirty="0" err="1"/>
              <a:t>first-in</a:t>
            </a:r>
            <a:r>
              <a:rPr lang="hu-HU" sz="2800" b="0" dirty="0"/>
              <a:t>, </a:t>
            </a:r>
            <a:r>
              <a:rPr lang="hu-HU" sz="2800" b="0" dirty="0" err="1"/>
              <a:t>first-out</a:t>
            </a:r>
            <a:r>
              <a:rPr lang="hu-HU" sz="2800" b="0" dirty="0"/>
              <a:t> = FIFO)</a:t>
            </a:r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r>
              <a:rPr lang="hu-HU" sz="2800" b="0" dirty="0"/>
              <a:t>Speciális műveletigény miatt hatékonyabb (</a:t>
            </a:r>
            <a:r>
              <a:rPr lang="hu-HU" sz="2800" b="0" dirty="0" err="1"/>
              <a:t>spec</a:t>
            </a:r>
            <a:r>
              <a:rPr lang="hu-HU" sz="2800" b="0" dirty="0"/>
              <a:t>) megvalósítások!</a:t>
            </a:r>
          </a:p>
        </p:txBody>
      </p:sp>
    </p:spTree>
    <p:extLst>
      <p:ext uri="{BB962C8B-B14F-4D97-AF65-F5344CB8AC3E}">
        <p14:creationId xmlns:p14="http://schemas.microsoft.com/office/powerpoint/2010/main" val="1572365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777608" cy="1143000"/>
          </a:xfrm>
        </p:spPr>
        <p:txBody>
          <a:bodyPr/>
          <a:lstStyle/>
          <a:p>
            <a:r>
              <a:rPr lang="hu-HU" dirty="0"/>
              <a:t>Verem(</a:t>
            </a:r>
            <a:r>
              <a:rPr lang="hu-HU" dirty="0" err="1"/>
              <a:t>Stack</a:t>
            </a:r>
            <a:r>
              <a:rPr lang="hu-HU" dirty="0"/>
              <a:t>) és Sor (</a:t>
            </a:r>
            <a:r>
              <a:rPr lang="hu-HU" dirty="0" err="1"/>
              <a:t>Queue</a:t>
            </a:r>
            <a:r>
              <a:rPr lang="hu-HU" dirty="0"/>
              <a:t>)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9458" name="Picture 2" descr="Image result for stack que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456" y="1443828"/>
            <a:ext cx="7238185" cy="314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Image result for stack of plat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580" y="4461025"/>
            <a:ext cx="2177404" cy="2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Image result for que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841" y="4776250"/>
            <a:ext cx="2771800" cy="208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01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Verem alkalmazások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1960" y="4149080"/>
            <a:ext cx="4474840" cy="1800870"/>
          </a:xfrm>
        </p:spPr>
        <p:txBody>
          <a:bodyPr/>
          <a:lstStyle/>
          <a:p>
            <a:pPr marL="0" indent="0">
              <a:buNone/>
            </a:pPr>
            <a:r>
              <a:rPr lang="hu-HU" sz="2800" b="0" dirty="0"/>
              <a:t>Fordítsunk meg egy szót:</a:t>
            </a:r>
          </a:p>
          <a:p>
            <a:pPr marL="0" indent="0">
              <a:buNone/>
            </a:pPr>
            <a:r>
              <a:rPr lang="hu-HU" b="0" dirty="0"/>
              <a:t>	alga → </a:t>
            </a:r>
            <a:r>
              <a:rPr lang="hu-HU" b="0" dirty="0" err="1"/>
              <a:t>agla</a:t>
            </a:r>
            <a:endParaRPr lang="hu-HU" b="0" dirty="0"/>
          </a:p>
        </p:txBody>
      </p:sp>
      <p:pic>
        <p:nvPicPr>
          <p:cNvPr id="8194" name="Picture 2" descr="Image result for u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8553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41" r="58729" b="68104"/>
          <a:stretch/>
        </p:blipFill>
        <p:spPr bwMode="auto">
          <a:xfrm>
            <a:off x="3635896" y="1685530"/>
            <a:ext cx="5433071" cy="145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 r="79063" b="85001"/>
          <a:stretch/>
        </p:blipFill>
        <p:spPr bwMode="auto">
          <a:xfrm>
            <a:off x="899591" y="4437112"/>
            <a:ext cx="2736305" cy="490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63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Verem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Megvalósítás fix méretű tömbbel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2" y="2662461"/>
            <a:ext cx="9159662" cy="3286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84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Verem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64288" y="1600200"/>
            <a:ext cx="1522512" cy="4349750"/>
          </a:xfrm>
        </p:spPr>
        <p:txBody>
          <a:bodyPr/>
          <a:lstStyle/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r>
              <a:rPr lang="hu-HU" i="1" dirty="0"/>
              <a:t>O</a:t>
            </a:r>
            <a:r>
              <a:rPr lang="hu-HU" dirty="0"/>
              <a:t>(1)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68152"/>
            <a:ext cx="4875693" cy="551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Egyenes összekötő nyíllal 5"/>
          <p:cNvCxnSpPr/>
          <p:nvPr/>
        </p:nvCxnSpPr>
        <p:spPr bwMode="auto">
          <a:xfrm flipH="1" flipV="1">
            <a:off x="5148064" y="2492896"/>
            <a:ext cx="1872208" cy="11521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Egyenes összekötő nyíllal 7"/>
          <p:cNvCxnSpPr/>
          <p:nvPr/>
        </p:nvCxnSpPr>
        <p:spPr bwMode="auto">
          <a:xfrm flipH="1">
            <a:off x="5148064" y="3645024"/>
            <a:ext cx="187220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/>
          <p:cNvCxnSpPr/>
          <p:nvPr/>
        </p:nvCxnSpPr>
        <p:spPr bwMode="auto">
          <a:xfrm flipH="1">
            <a:off x="5652120" y="3645024"/>
            <a:ext cx="1368152" cy="1728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1163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Sor alkalmazások</a:t>
            </a:r>
          </a:p>
        </p:txBody>
      </p:sp>
      <p:pic>
        <p:nvPicPr>
          <p:cNvPr id="11266" name="Picture 2" descr="https://qph.ec.quoracdn.net/main-qimg-4c2ec933d908d2c74c81c5570378f87d-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769400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printer que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6" descr="Image result for printer queu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AutoShape 8" descr="Image result for printer queu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1274" name="Picture 10" descr="Image result for printer que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40" y="3501007"/>
            <a:ext cx="7717976" cy="264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725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27912" cy="1143000"/>
          </a:xfrm>
        </p:spPr>
        <p:txBody>
          <a:bodyPr/>
          <a:lstStyle/>
          <a:p>
            <a:r>
              <a:rPr lang="hu-HU" dirty="0"/>
              <a:t>Sor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07" y="1152128"/>
            <a:ext cx="8884589" cy="56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82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Sor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477741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6876256" y="1628800"/>
            <a:ext cx="1522512" cy="4349750"/>
          </a:xfrm>
        </p:spPr>
        <p:txBody>
          <a:bodyPr/>
          <a:lstStyle/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r>
              <a:rPr lang="hu-HU" i="1" dirty="0"/>
              <a:t>O</a:t>
            </a:r>
            <a:r>
              <a:rPr lang="hu-HU" dirty="0"/>
              <a:t>(1)</a:t>
            </a:r>
          </a:p>
        </p:txBody>
      </p:sp>
      <p:cxnSp>
        <p:nvCxnSpPr>
          <p:cNvPr id="6" name="Egyenes összekötő nyíllal 5"/>
          <p:cNvCxnSpPr/>
          <p:nvPr/>
        </p:nvCxnSpPr>
        <p:spPr bwMode="auto">
          <a:xfrm flipH="1" flipV="1">
            <a:off x="4860032" y="2780928"/>
            <a:ext cx="1872208" cy="8926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nyíllal 6"/>
          <p:cNvCxnSpPr/>
          <p:nvPr/>
        </p:nvCxnSpPr>
        <p:spPr bwMode="auto">
          <a:xfrm flipH="1">
            <a:off x="4572000" y="3673624"/>
            <a:ext cx="2160240" cy="11235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417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116</Words>
  <Application>Microsoft Macintosh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2_Alapértelmezett terv</vt:lpstr>
      <vt:lpstr>PowerPoint Presentation</vt:lpstr>
      <vt:lpstr>Verem(Stack) és Sor (Queue)</vt:lpstr>
      <vt:lpstr>Verem(Stack) és Sor (Queue)</vt:lpstr>
      <vt:lpstr>Verem alkalmazások</vt:lpstr>
      <vt:lpstr>Verem</vt:lpstr>
      <vt:lpstr>Verem</vt:lpstr>
      <vt:lpstr>Sor alkalmazások</vt:lpstr>
      <vt:lpstr>Sor</vt:lpstr>
      <vt:lpstr>Sor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13</cp:revision>
  <dcterms:created xsi:type="dcterms:W3CDTF">2020-09-28T09:38:30Z</dcterms:created>
  <dcterms:modified xsi:type="dcterms:W3CDTF">2020-10-12T10:38:16Z</dcterms:modified>
</cp:coreProperties>
</file>