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96" r:id="rId3"/>
    <p:sldId id="522" r:id="rId4"/>
    <p:sldId id="498" r:id="rId5"/>
    <p:sldId id="519" r:id="rId6"/>
    <p:sldId id="521" r:id="rId7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4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1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dotnet/standard/collections/" TargetMode="External"/><Relationship Id="rId2" Type="http://schemas.openxmlformats.org/officeDocument/2006/relationships/hyperlink" Target="https://github.com/gibsjose/cpp-cheat-sheet/blob/master/Data%20Structures%20and%20Algorithms.m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python.org/3/tutorial/datastructures.html#using-lists-as-stacks" TargetMode="External"/><Relationship Id="rId4" Type="http://schemas.openxmlformats.org/officeDocument/2006/relationships/hyperlink" Target="http://docs.scala-lang.org/overviews/collections/concrete-mutable-collection-class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Elemi adatszerkezetek implementációi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6. hét – 5.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S06E05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ArrayList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 </a:t>
            </a:r>
            <a:r>
              <a:rPr lang="hu-HU" dirty="0" err="1"/>
              <a:t>LinkedList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b="0" dirty="0"/>
          </a:p>
          <a:p>
            <a:r>
              <a:rPr lang="hu-HU" b="0" dirty="0"/>
              <a:t>Általában </a:t>
            </a:r>
            <a:r>
              <a:rPr lang="hu-HU" b="0" dirty="0" err="1"/>
              <a:t>ArrayList</a:t>
            </a:r>
            <a:r>
              <a:rPr lang="hu-HU" b="0" dirty="0"/>
              <a:t> gyorsabb és kevesebb memóriát igényel</a:t>
            </a:r>
          </a:p>
          <a:p>
            <a:endParaRPr lang="hu-HU" b="0" dirty="0"/>
          </a:p>
          <a:p>
            <a:r>
              <a:rPr lang="hu-HU" b="0" dirty="0"/>
              <a:t>DE ha a módosító műveletek vannak többségben válasszuk a </a:t>
            </a:r>
            <a:r>
              <a:rPr lang="hu-HU" b="0" dirty="0" err="1"/>
              <a:t>LinkedList</a:t>
            </a:r>
            <a:r>
              <a:rPr lang="hu-HU" b="0" dirty="0"/>
              <a:t>-et!</a:t>
            </a:r>
          </a:p>
        </p:txBody>
      </p:sp>
    </p:spTree>
    <p:extLst>
      <p:ext uri="{BB962C8B-B14F-4D97-AF65-F5344CB8AC3E}">
        <p14:creationId xmlns:p14="http://schemas.microsoft.com/office/powerpoint/2010/main" val="195846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8033-8E25-A042-8A86-F75EE34BB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Java </a:t>
            </a:r>
            <a:r>
              <a:rPr lang="en-GB" dirty="0" err="1"/>
              <a:t>tömbök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EB213-A4CD-6947-9E92-12604D4BE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988840"/>
            <a:ext cx="7211144" cy="396111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Tömböket </a:t>
            </a:r>
          </a:p>
          <a:p>
            <a:pPr marL="0" indent="0">
              <a:buNone/>
            </a:pPr>
            <a:endParaRPr lang="hu-HU" sz="2400" b="0" dirty="0">
              <a:solidFill>
                <a:srgbClr val="7F0055"/>
              </a:solidFill>
              <a:latin typeface="Consolas"/>
            </a:endParaRPr>
          </a:p>
          <a:p>
            <a:pPr marL="0" indent="0" algn="ctr">
              <a:buNone/>
            </a:pPr>
            <a:r>
              <a:rPr lang="hu-HU" sz="2400" b="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[100000];</a:t>
            </a:r>
            <a:r>
              <a:rPr lang="hu-HU" b="0" dirty="0"/>
              <a:t> 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is lehet használni, de csak akkor</a:t>
            </a:r>
          </a:p>
          <a:p>
            <a:pPr marL="0" indent="0">
              <a:buNone/>
            </a:pPr>
            <a:r>
              <a:rPr lang="hu-HU" b="0" dirty="0"/>
              <a:t>érdemes használni ha fix a méret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28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Iterátorok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664" y="1484784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/>
              <a:t>Az </a:t>
            </a:r>
            <a:r>
              <a:rPr lang="hu-HU" sz="2800" b="0" dirty="0" err="1"/>
              <a:t>iterátor</a:t>
            </a:r>
            <a:r>
              <a:rPr lang="hu-HU" sz="2800" b="0" dirty="0"/>
              <a:t> egy mutató az adatszerkezet egy elemére. Lista esetében előre(hátra) léptethetjük.</a:t>
            </a:r>
          </a:p>
          <a:p>
            <a:pPr marL="0" indent="0">
              <a:buNone/>
            </a:pPr>
            <a:r>
              <a:rPr lang="hu-HU" sz="2400" b="0" dirty="0"/>
              <a:t>JAVA: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000000"/>
                </a:solidFill>
                <a:latin typeface="Consolas"/>
              </a:rPr>
              <a:t>	List&lt;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String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hu-HU" sz="1800" b="0" dirty="0" err="1">
                <a:solidFill>
                  <a:srgbClr val="6A3E3E"/>
                </a:solidFill>
                <a:latin typeface="Consolas"/>
              </a:rPr>
              <a:t>list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8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Iterator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String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hu-HU" sz="18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800" b="0" dirty="0" err="1">
                <a:solidFill>
                  <a:srgbClr val="6A3E3E"/>
                </a:solidFill>
                <a:latin typeface="Consolas"/>
              </a:rPr>
              <a:t>list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.iterator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hu-HU" sz="1800" b="0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800" b="0" dirty="0" err="1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.hasNext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()){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6A3E3E"/>
                </a:solidFill>
                <a:latin typeface="Consolas"/>
              </a:rPr>
              <a:t>		</a:t>
            </a:r>
            <a:r>
              <a:rPr lang="hu-HU" sz="1800" b="0" dirty="0" err="1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marL="0" indent="0">
              <a:buNone/>
            </a:pPr>
            <a:r>
              <a:rPr lang="hu-HU" sz="2400" b="0" dirty="0"/>
              <a:t>vagy összes elem bejárása: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hu-HU" sz="1800" b="0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800" b="0" dirty="0" err="1">
                <a:solidFill>
                  <a:srgbClr val="000000"/>
                </a:solidFill>
                <a:latin typeface="Consolas"/>
              </a:rPr>
              <a:t>String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0" dirty="0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 : </a:t>
            </a:r>
            <a:r>
              <a:rPr lang="hu-HU" sz="1800" b="0" dirty="0" err="1">
                <a:solidFill>
                  <a:srgbClr val="6A3E3E"/>
                </a:solidFill>
                <a:latin typeface="Consolas"/>
              </a:rPr>
              <a:t>list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hu-HU" sz="1800" b="0" dirty="0">
                <a:solidFill>
                  <a:srgbClr val="6A3E3E"/>
                </a:solidFill>
                <a:latin typeface="Consolas"/>
              </a:rPr>
              <a:t>		s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hu-HU" sz="1800" b="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1800" b="0" dirty="0" err="1">
                <a:solidFill>
                  <a:srgbClr val="2A00FF"/>
                </a:solidFill>
                <a:latin typeface="Consolas"/>
              </a:rPr>
              <a:t>hi</a:t>
            </a:r>
            <a:r>
              <a:rPr lang="hu-HU" sz="1800" b="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1800" b="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hu-HU" sz="24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22838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4664"/>
            <a:ext cx="8640960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Stack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&lt;Integer&gt;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Stack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(4);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(3);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(5);</a:t>
            </a:r>
          </a:p>
          <a:p>
            <a:pPr marL="0" indent="0">
              <a:buNone/>
            </a:pP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.isEmpty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.print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i="1" dirty="0" err="1">
                <a:solidFill>
                  <a:srgbClr val="6A3E3E"/>
                </a:solidFill>
                <a:latin typeface="Consolas"/>
              </a:rPr>
              <a:t>s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.pop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()+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 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endParaRPr lang="hu-HU" sz="2400" b="0" dirty="0">
              <a:latin typeface="Consolas"/>
            </a:endParaRPr>
          </a:p>
          <a:p>
            <a:pPr marL="0" indent="0">
              <a:buNone/>
            </a:pP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&lt;Integer&gt;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q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ArrayDeque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(4);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(3);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(5);</a:t>
            </a:r>
          </a:p>
          <a:p>
            <a:pPr marL="0" indent="0">
              <a:buNone/>
            </a:pP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.isEmpty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.print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i="1" dirty="0" err="1">
                <a:solidFill>
                  <a:srgbClr val="6A3E3E"/>
                </a:solidFill>
                <a:latin typeface="Consolas"/>
              </a:rPr>
              <a:t>q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.poll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()+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 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endParaRPr lang="hu-HU" sz="2400" b="0" dirty="0">
              <a:latin typeface="Consolas"/>
            </a:endParaRPr>
          </a:p>
          <a:p>
            <a:pPr marL="0" indent="0">
              <a:buNone/>
            </a:pP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PriorityQueue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&lt;Integer&gt; 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pq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PriorityQueue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pq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(4);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pq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(3);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pq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(5);</a:t>
            </a:r>
          </a:p>
          <a:p>
            <a:pPr marL="0" indent="0">
              <a:buNone/>
            </a:pP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pq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.isEmpty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.print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i="1" dirty="0" err="1">
                <a:solidFill>
                  <a:srgbClr val="6A3E3E"/>
                </a:solidFill>
                <a:latin typeface="Consolas"/>
              </a:rPr>
              <a:t>pq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.poll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()+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 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endParaRPr lang="hu-HU" sz="2400" b="0" dirty="0"/>
          </a:p>
        </p:txBody>
      </p:sp>
    </p:spTree>
    <p:extLst>
      <p:ext uri="{BB962C8B-B14F-4D97-AF65-F5344CB8AC3E}">
        <p14:creationId xmlns:p14="http://schemas.microsoft.com/office/powerpoint/2010/main" val="143330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Minden programozási nyelven megvalósítottak!!!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8034" y="1700808"/>
          <a:ext cx="9135966" cy="46661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2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2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hlinkClick r:id="rId2"/>
                        </a:rPr>
                        <a:t>C++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std</a:t>
                      </a:r>
                      <a:r>
                        <a:rPr lang="hu-HU" dirty="0"/>
                        <a:t>::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hlinkClick r:id="rId3"/>
                        </a:rPr>
                        <a:t>C#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python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hlinkClick r:id="rId4"/>
                        </a:rPr>
                        <a:t>Scala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Közvetlen</a:t>
                      </a:r>
                      <a:r>
                        <a:rPr lang="hu-HU" sz="1600" baseline="0" dirty="0"/>
                        <a:t> elérésű </a:t>
                      </a:r>
                      <a:r>
                        <a:rPr lang="hu-HU" sz="1600" dirty="0"/>
                        <a:t>lista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ArrayList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vector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ArrayBuffer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Láncolt lista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LinkedList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list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LinkedList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deque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LinkedList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Verem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Stack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stack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Stack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hlinkClick r:id="rId5"/>
                        </a:rPr>
                        <a:t>list.pop()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Stack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ArrayDeque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queue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Queue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queue</a:t>
                      </a:r>
                      <a:r>
                        <a:rPr lang="hu-HU" sz="1600" dirty="0"/>
                        <a:t>.</a:t>
                      </a:r>
                    </a:p>
                    <a:p>
                      <a:pPr algn="ctr"/>
                      <a:r>
                        <a:rPr lang="hu-HU" sz="1600" dirty="0" err="1"/>
                        <a:t>LifoQueue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Queue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Prioritási 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PriorityQueue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priority</a:t>
                      </a:r>
                      <a:r>
                        <a:rPr lang="hu-HU" sz="1600" dirty="0"/>
                        <a:t>_</a:t>
                      </a:r>
                      <a:r>
                        <a:rPr lang="hu-HU" sz="1600" dirty="0" err="1"/>
                        <a:t>queue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SortedList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queue</a:t>
                      </a:r>
                      <a:r>
                        <a:rPr lang="hu-HU" sz="1600" dirty="0"/>
                        <a:t>.</a:t>
                      </a:r>
                    </a:p>
                    <a:p>
                      <a:pPr algn="ctr"/>
                      <a:r>
                        <a:rPr lang="hu-HU" sz="1600" dirty="0" err="1"/>
                        <a:t>PriorityQueue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/>
                        <a:t>PriorityQueue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149841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334</Words>
  <Application>Microsoft Macintosh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Consolas</vt:lpstr>
      <vt:lpstr>2_Alapértelmezett terv</vt:lpstr>
      <vt:lpstr>PowerPoint Presentation</vt:lpstr>
      <vt:lpstr>ArrayList vs LinkedList</vt:lpstr>
      <vt:lpstr>Java tömbök</vt:lpstr>
      <vt:lpstr>Iterátorok</vt:lpstr>
      <vt:lpstr>PowerPoint Presentation</vt:lpstr>
      <vt:lpstr>Minden programozási nyelven megvalósítottak!!!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16</cp:revision>
  <dcterms:created xsi:type="dcterms:W3CDTF">2020-09-28T09:38:30Z</dcterms:created>
  <dcterms:modified xsi:type="dcterms:W3CDTF">2020-10-12T12:31:15Z</dcterms:modified>
</cp:coreProperties>
</file>