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480" r:id="rId3"/>
    <p:sldId id="521" r:id="rId4"/>
    <p:sldId id="522" r:id="rId5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62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11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94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893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2620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37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302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857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325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99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63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1828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205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177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Leszállópálya nyilvántartási feladat</a:t>
            </a: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2020. október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7. hét – 1. videó</a:t>
            </a: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S07E01 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299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Leszállópálya nyilvántartási probléma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75656" y="1600200"/>
            <a:ext cx="5400600" cy="1828800"/>
          </a:xfrm>
        </p:spPr>
        <p:txBody>
          <a:bodyPr/>
          <a:lstStyle/>
          <a:p>
            <a:r>
              <a:rPr lang="hu-HU" sz="2400" b="0" dirty="0"/>
              <a:t>Repterünknek egyetlen kifutópályája van.</a:t>
            </a:r>
          </a:p>
          <a:p>
            <a:r>
              <a:rPr lang="hu-HU" sz="2400" b="0" dirty="0"/>
              <a:t>A landolási időket nyilvántartó rendszert fejlesztünk.</a:t>
            </a:r>
          </a:p>
        </p:txBody>
      </p:sp>
      <p:sp>
        <p:nvSpPr>
          <p:cNvPr id="5" name="Tartalom helye 2"/>
          <p:cNvSpPr txBox="1">
            <a:spLocks/>
          </p:cNvSpPr>
          <p:nvPr/>
        </p:nvSpPr>
        <p:spPr bwMode="auto">
          <a:xfrm>
            <a:off x="1402969" y="3501008"/>
            <a:ext cx="777686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1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b="1">
                <a:solidFill>
                  <a:srgbClr val="333333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333333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rgbClr val="333333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Minden repülő elküld egy </a:t>
            </a:r>
            <a:r>
              <a:rPr kumimoji="0" lang="hu-HU" sz="2400" b="0" i="1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 </a:t>
            </a: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időpillanatot amikor le szeretne szállni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 biztonságos a leszállás, azaz ±3 percen belül nincs ütemezett leszállás akkor rögzítsük a kérést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Akik már leszálltak azokat távolítsuk el a nyilvántartásból</a:t>
            </a: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AutoShape 2" descr="Image result for runway que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AutoShape 4" descr="Image result for runway queu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20486" name="Picture 6" descr="Image result for runway que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84784"/>
            <a:ext cx="291641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zövegdoboz 7"/>
          <p:cNvSpPr txBox="1"/>
          <p:nvPr/>
        </p:nvSpPr>
        <p:spPr>
          <a:xfrm>
            <a:off x="35496" y="6398590"/>
            <a:ext cx="920636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Feladat: https://ocw.mit.edu/courses/electrical-engineering-and-computer-science/6-006-introduction-to-algorithms-fall-2011/lecture-videos/lecture-5-binary-search-trees-bst-sort/</a:t>
            </a:r>
          </a:p>
        </p:txBody>
      </p:sp>
    </p:spTree>
    <p:extLst>
      <p:ext uri="{BB962C8B-B14F-4D97-AF65-F5344CB8AC3E}">
        <p14:creationId xmlns:p14="http://schemas.microsoft.com/office/powerpoint/2010/main" val="381325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Leszállópálya nyilvántartási probléma </a:t>
            </a:r>
          </a:p>
        </p:txBody>
      </p:sp>
      <p:cxnSp>
        <p:nvCxnSpPr>
          <p:cNvPr id="5" name="Egyenes összekötő 4"/>
          <p:cNvCxnSpPr/>
          <p:nvPr/>
        </p:nvCxnSpPr>
        <p:spPr bwMode="auto">
          <a:xfrm>
            <a:off x="1619672" y="3212976"/>
            <a:ext cx="684076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Szövegdoboz 5"/>
          <p:cNvSpPr txBox="1"/>
          <p:nvPr/>
        </p:nvSpPr>
        <p:spPr>
          <a:xfrm>
            <a:off x="8190494" y="3248980"/>
            <a:ext cx="3545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idő</a:t>
            </a:r>
          </a:p>
        </p:txBody>
      </p:sp>
      <p:cxnSp>
        <p:nvCxnSpPr>
          <p:cNvPr id="8" name="Egyenes összekötő 7"/>
          <p:cNvCxnSpPr/>
          <p:nvPr/>
        </p:nvCxnSpPr>
        <p:spPr bwMode="auto">
          <a:xfrm>
            <a:off x="1835696" y="2996952"/>
            <a:ext cx="0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Szövegdoboz 8"/>
          <p:cNvSpPr txBox="1"/>
          <p:nvPr/>
        </p:nvSpPr>
        <p:spPr>
          <a:xfrm>
            <a:off x="1604703" y="3431204"/>
            <a:ext cx="4619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most</a:t>
            </a:r>
          </a:p>
        </p:txBody>
      </p:sp>
      <p:cxnSp>
        <p:nvCxnSpPr>
          <p:cNvPr id="10" name="Egyenes összekötő 9"/>
          <p:cNvCxnSpPr/>
          <p:nvPr/>
        </p:nvCxnSpPr>
        <p:spPr bwMode="auto">
          <a:xfrm>
            <a:off x="2771800" y="2996952"/>
            <a:ext cx="0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gyenes összekötő 10"/>
          <p:cNvCxnSpPr/>
          <p:nvPr/>
        </p:nvCxnSpPr>
        <p:spPr bwMode="auto">
          <a:xfrm>
            <a:off x="4283968" y="3032956"/>
            <a:ext cx="0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Egyenes összekötő 11"/>
          <p:cNvCxnSpPr/>
          <p:nvPr/>
        </p:nvCxnSpPr>
        <p:spPr bwMode="auto">
          <a:xfrm>
            <a:off x="7236296" y="3024564"/>
            <a:ext cx="0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Szövegdoboz 12"/>
          <p:cNvSpPr txBox="1"/>
          <p:nvPr/>
        </p:nvSpPr>
        <p:spPr>
          <a:xfrm>
            <a:off x="2536800" y="342900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35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4048968" y="346093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39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7001296" y="34952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47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5508104" y="343120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43</a:t>
            </a:r>
          </a:p>
        </p:txBody>
      </p:sp>
      <p:cxnSp>
        <p:nvCxnSpPr>
          <p:cNvPr id="17" name="Egyenes összekötő 16"/>
          <p:cNvCxnSpPr/>
          <p:nvPr/>
        </p:nvCxnSpPr>
        <p:spPr bwMode="auto">
          <a:xfrm>
            <a:off x="5743104" y="3032956"/>
            <a:ext cx="0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Egyenes összekötő 17"/>
          <p:cNvCxnSpPr/>
          <p:nvPr/>
        </p:nvCxnSpPr>
        <p:spPr bwMode="auto">
          <a:xfrm>
            <a:off x="3203848" y="2988713"/>
            <a:ext cx="0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Szövegdoboz 19"/>
          <p:cNvSpPr txBox="1"/>
          <p:nvPr/>
        </p:nvSpPr>
        <p:spPr>
          <a:xfrm>
            <a:off x="2968848" y="342900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37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4384268" y="198884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kérés: 43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4397572" y="1993208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kérés: 37</a:t>
            </a:r>
          </a:p>
        </p:txBody>
      </p:sp>
      <p:sp>
        <p:nvSpPr>
          <p:cNvPr id="23" name="Szövegdoboz 22"/>
          <p:cNvSpPr txBox="1"/>
          <p:nvPr/>
        </p:nvSpPr>
        <p:spPr>
          <a:xfrm>
            <a:off x="984394" y="4380150"/>
            <a:ext cx="81596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u-H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KERESsük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meg a legnagyobb elemet R-ben ami nem nagyobb, mint a 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 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kérés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 ez 3 távolságon belül van 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-től </a:t>
            </a:r>
            <a:r>
              <a:rPr kumimoji="0" lang="hu-HU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return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hu-HU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nil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egyébként keressük meg a RÁKÖVETKEZŐ elemet is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 a rákövetkező elem 3 távolságon belül van 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-től </a:t>
            </a:r>
            <a:r>
              <a:rPr kumimoji="0" lang="hu-HU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return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hu-HU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nil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egyébként </a:t>
            </a:r>
            <a:r>
              <a:rPr kumimoji="0" lang="hu-H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BESZÚRjuk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hu-HU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-t R-be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hu-H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Másik </a:t>
            </a:r>
            <a:r>
              <a:rPr kumimoji="0" lang="hu-H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use-case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1. Ha most&gt;MIN(R) akkor </a:t>
            </a:r>
            <a:r>
              <a:rPr kumimoji="0" lang="hu-H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TÖRÖLjük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MIN(R)-et</a:t>
            </a:r>
          </a:p>
        </p:txBody>
      </p:sp>
      <p:sp>
        <p:nvSpPr>
          <p:cNvPr id="24" name="Szövegdoboz 23"/>
          <p:cNvSpPr txBox="1"/>
          <p:nvPr/>
        </p:nvSpPr>
        <p:spPr>
          <a:xfrm>
            <a:off x="294931" y="5931260"/>
            <a:ext cx="85541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KERES, BESZÚR, TÖRÖL, MIN, RÁKÖVETKEZŐ legyen </a:t>
            </a:r>
            <a:r>
              <a:rPr kumimoji="0" lang="hu-HU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(log|</a:t>
            </a:r>
            <a:r>
              <a:rPr kumimoji="0" lang="hu-HU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|) idejű!</a:t>
            </a:r>
          </a:p>
        </p:txBody>
      </p:sp>
    </p:spTree>
    <p:extLst>
      <p:ext uri="{BB962C8B-B14F-4D97-AF65-F5344CB8AC3E}">
        <p14:creationId xmlns:p14="http://schemas.microsoft.com/office/powerpoint/2010/main" val="211872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0" grpId="1"/>
      <p:bldP spid="21" grpId="0"/>
      <p:bldP spid="21" grpId="1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Milyen </a:t>
            </a:r>
            <a:r>
              <a:rPr lang="hu-HU" dirty="0" err="1"/>
              <a:t>adatszerekzetet</a:t>
            </a:r>
            <a:r>
              <a:rPr lang="hu-HU" dirty="0"/>
              <a:t> használjunk?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8888" y="1600200"/>
            <a:ext cx="7777608" cy="4349750"/>
          </a:xfrm>
        </p:spPr>
        <p:txBody>
          <a:bodyPr/>
          <a:lstStyle/>
          <a:p>
            <a:pPr marL="0" indent="0">
              <a:buNone/>
            </a:pPr>
            <a:r>
              <a:rPr lang="hu-HU" sz="2800" b="0" dirty="0"/>
              <a:t>n=|R|		T(BESZUR)=T(TORLES)</a:t>
            </a:r>
            <a:endParaRPr lang="hu-HU" b="0" dirty="0"/>
          </a:p>
          <a:p>
            <a:endParaRPr lang="hu-HU" b="0" dirty="0"/>
          </a:p>
          <a:p>
            <a:r>
              <a:rPr lang="hu-HU" b="0" dirty="0"/>
              <a:t>rendezetlen (láncolt) lista:</a:t>
            </a:r>
          </a:p>
          <a:p>
            <a:pPr marL="457200" lvl="1" indent="0">
              <a:buNone/>
            </a:pPr>
            <a:r>
              <a:rPr lang="hu-HU" sz="2000" b="0" dirty="0"/>
              <a:t>KERES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n</a:t>
            </a:r>
            <a:r>
              <a:rPr lang="hu-HU" sz="2000" b="0" dirty="0"/>
              <a:t>), BESZÚR </a:t>
            </a:r>
            <a:r>
              <a:rPr lang="hu-HU" sz="2000" b="0" i="1" dirty="0"/>
              <a:t>O</a:t>
            </a:r>
            <a:r>
              <a:rPr lang="hu-HU" sz="2000" b="0" dirty="0"/>
              <a:t>(1), KÖVETKEZŐ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n</a:t>
            </a:r>
            <a:r>
              <a:rPr lang="hu-HU" sz="2000" b="0" dirty="0"/>
              <a:t>), MIN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n</a:t>
            </a:r>
            <a:r>
              <a:rPr lang="hu-HU" sz="2000" b="0" dirty="0"/>
              <a:t>)</a:t>
            </a:r>
          </a:p>
          <a:p>
            <a:r>
              <a:rPr lang="hu-HU" b="0" dirty="0"/>
              <a:t>rendezett tömb (bináris keresés):</a:t>
            </a:r>
          </a:p>
          <a:p>
            <a:pPr marL="457200" lvl="1" indent="0">
              <a:buNone/>
            </a:pPr>
            <a:r>
              <a:rPr lang="hu-HU" sz="2000" b="0" dirty="0"/>
              <a:t>KERES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dirty="0" err="1"/>
              <a:t>log</a:t>
            </a:r>
            <a:r>
              <a:rPr lang="hu-HU" sz="2000" b="0" i="1" dirty="0" err="1"/>
              <a:t>n</a:t>
            </a:r>
            <a:r>
              <a:rPr lang="hu-HU" sz="2000" b="0" dirty="0"/>
              <a:t>), BESZÚR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n</a:t>
            </a:r>
            <a:r>
              <a:rPr lang="hu-HU" sz="2000" b="0" dirty="0"/>
              <a:t>), KÖVETKEZŐ </a:t>
            </a:r>
            <a:r>
              <a:rPr lang="hu-HU" sz="2000" b="0" i="1" dirty="0"/>
              <a:t>O</a:t>
            </a:r>
            <a:r>
              <a:rPr lang="hu-HU" sz="2000" b="0" dirty="0"/>
              <a:t>(1), MIN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1</a:t>
            </a:r>
            <a:r>
              <a:rPr lang="hu-HU" sz="2000" b="0" dirty="0"/>
              <a:t>)</a:t>
            </a:r>
          </a:p>
          <a:p>
            <a:r>
              <a:rPr lang="hu-HU" b="0" dirty="0"/>
              <a:t>kupac:</a:t>
            </a:r>
          </a:p>
          <a:p>
            <a:pPr marL="457200" lvl="1" indent="0">
              <a:buNone/>
            </a:pPr>
            <a:r>
              <a:rPr lang="hu-HU" sz="2000" b="0" dirty="0"/>
              <a:t>KERES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n</a:t>
            </a:r>
            <a:r>
              <a:rPr lang="hu-HU" sz="2000" b="0" dirty="0"/>
              <a:t>), BESZÚR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dirty="0" err="1"/>
              <a:t>log</a:t>
            </a:r>
            <a:r>
              <a:rPr lang="hu-HU" sz="2000" b="0" i="1" dirty="0" err="1"/>
              <a:t>n</a:t>
            </a:r>
            <a:r>
              <a:rPr lang="hu-HU" sz="2000" b="0" dirty="0"/>
              <a:t>), KÖVETKEZŐ </a:t>
            </a:r>
            <a:r>
              <a:rPr lang="hu-HU" sz="2000" b="0" i="1" dirty="0"/>
              <a:t>O(n</a:t>
            </a:r>
            <a:r>
              <a:rPr lang="hu-HU" sz="2000" b="0" dirty="0"/>
              <a:t>), , MIN </a:t>
            </a:r>
            <a:r>
              <a:rPr lang="hu-HU" sz="2000" b="0" i="1" dirty="0"/>
              <a:t>O</a:t>
            </a:r>
            <a:r>
              <a:rPr lang="hu-HU" sz="2000" b="0" dirty="0"/>
              <a:t>(</a:t>
            </a:r>
            <a:r>
              <a:rPr lang="hu-HU" sz="2000" b="0" i="1" dirty="0"/>
              <a:t>1</a:t>
            </a:r>
            <a:r>
              <a:rPr lang="hu-HU" sz="2000" b="0" dirty="0"/>
              <a:t>)</a:t>
            </a:r>
          </a:p>
          <a:p>
            <a:pPr marL="457200" lvl="1" indent="0">
              <a:buNone/>
            </a:pPr>
            <a:endParaRPr lang="hu-HU" sz="2000" b="0" dirty="0"/>
          </a:p>
          <a:p>
            <a:pPr marL="457200" lvl="1" indent="0">
              <a:buNone/>
            </a:pPr>
            <a:endParaRPr lang="hu-HU" sz="2000" b="0" dirty="0"/>
          </a:p>
        </p:txBody>
      </p:sp>
    </p:spTree>
    <p:extLst>
      <p:ext uri="{BB962C8B-B14F-4D97-AF65-F5344CB8AC3E}">
        <p14:creationId xmlns:p14="http://schemas.microsoft.com/office/powerpoint/2010/main" val="398176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280</Words>
  <Application>Microsoft Macintosh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2_Alapértelmezett terv</vt:lpstr>
      <vt:lpstr>PowerPoint Presentation</vt:lpstr>
      <vt:lpstr>Leszállópálya nyilvántartási probléma </vt:lpstr>
      <vt:lpstr>Leszállópálya nyilvántartási probléma </vt:lpstr>
      <vt:lpstr>Milyen adatszerekzetet használjunk?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17</cp:revision>
  <dcterms:created xsi:type="dcterms:W3CDTF">2020-09-28T09:38:30Z</dcterms:created>
  <dcterms:modified xsi:type="dcterms:W3CDTF">2020-10-20T08:06:40Z</dcterms:modified>
</cp:coreProperties>
</file>