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34" r:id="rId3"/>
    <p:sldId id="525" r:id="rId4"/>
    <p:sldId id="526" r:id="rId5"/>
    <p:sldId id="527" r:id="rId6"/>
    <p:sldId id="528" r:id="rId7"/>
    <p:sldId id="529" r:id="rId8"/>
    <p:sldId id="530" r:id="rId9"/>
    <p:sldId id="531" r:id="rId10"/>
    <p:sldId id="532" r:id="rId11"/>
    <p:sldId id="533" r:id="rId12"/>
    <p:sldId id="521" r:id="rId13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11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Bináris keresőfák</a:t>
            </a:r>
          </a:p>
          <a:p>
            <a:pPr algn="ctr">
              <a:spcBef>
                <a:spcPts val="641"/>
              </a:spcBef>
            </a:pPr>
            <a:r>
              <a:rPr lang="hu-HU" sz="3200" spc="-1" dirty="0">
                <a:solidFill>
                  <a:srgbClr val="333333"/>
                </a:solidFill>
                <a:latin typeface="Arial"/>
              </a:rPr>
              <a:t>(</a:t>
            </a:r>
            <a:r>
              <a:rPr lang="hu-HU" sz="3200" spc="-1" dirty="0" err="1">
                <a:solidFill>
                  <a:srgbClr val="333333"/>
                </a:solidFill>
                <a:latin typeface="Arial"/>
              </a:rPr>
              <a:t>Binary</a:t>
            </a:r>
            <a:r>
              <a:rPr lang="hu-HU" sz="3200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3200" spc="-1" dirty="0" err="1">
                <a:solidFill>
                  <a:srgbClr val="333333"/>
                </a:solidFill>
                <a:latin typeface="Arial"/>
              </a:rPr>
              <a:t>Search</a:t>
            </a:r>
            <a:r>
              <a:rPr lang="hu-HU" sz="3200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3200" spc="-1" dirty="0" err="1">
                <a:solidFill>
                  <a:srgbClr val="333333"/>
                </a:solidFill>
                <a:latin typeface="Arial"/>
              </a:rPr>
              <a:t>Tree</a:t>
            </a:r>
            <a:r>
              <a:rPr lang="hu-HU" sz="3200" spc="-1" dirty="0">
                <a:solidFill>
                  <a:srgbClr val="333333"/>
                </a:solidFill>
                <a:latin typeface="Arial"/>
              </a:rPr>
              <a:t>, BST)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7.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S07E03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TÖRÖL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Ha törlendő csúcsnak két gyereke van</a:t>
            </a:r>
          </a:p>
          <a:p>
            <a:pPr marL="0" indent="0">
              <a:buNone/>
            </a:pPr>
            <a:r>
              <a:rPr lang="hu-HU" b="0" dirty="0"/>
              <a:t>TÖRÖL(5)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495968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2636912"/>
            <a:ext cx="4208414" cy="32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95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254440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35896" y="0"/>
            <a:ext cx="5508104" cy="1143000"/>
          </a:xfrm>
        </p:spPr>
        <p:txBody>
          <a:bodyPr/>
          <a:lstStyle/>
          <a:p>
            <a:r>
              <a:rPr lang="hu-HU" dirty="0"/>
              <a:t>TÖRÖL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084168" y="306896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</p:spTree>
    <p:extLst>
      <p:ext uri="{BB962C8B-B14F-4D97-AF65-F5344CB8AC3E}">
        <p14:creationId xmlns:p14="http://schemas.microsoft.com/office/powerpoint/2010/main" val="6777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Keresőfa </a:t>
            </a:r>
            <a:r>
              <a:rPr lang="hu-HU" dirty="0" err="1"/>
              <a:t>vs</a:t>
            </a:r>
            <a:r>
              <a:rPr lang="hu-HU" dirty="0"/>
              <a:t> Kupac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619672" y="1628800"/>
          <a:ext cx="6953523" cy="341345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17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90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Kupac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Kereső fa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/>
                        <a:t>KERES()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O</a:t>
                      </a:r>
                      <a:r>
                        <a:rPr lang="hu-HU" dirty="0"/>
                        <a:t>(</a:t>
                      </a:r>
                      <a:r>
                        <a:rPr lang="hu-HU" i="1" dirty="0"/>
                        <a:t>n</a:t>
                      </a:r>
                      <a:r>
                        <a:rPr lang="hu-HU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i="1" dirty="0"/>
                        <a:t>O</a:t>
                      </a:r>
                      <a:r>
                        <a:rPr lang="hu-HU" b="1" dirty="0"/>
                        <a:t>(</a:t>
                      </a:r>
                      <a:r>
                        <a:rPr lang="hu-HU" b="1" i="1" dirty="0"/>
                        <a:t>h</a:t>
                      </a:r>
                      <a:r>
                        <a:rPr lang="hu-HU" b="1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/>
                        <a:t>MAX()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/>
                        <a:t>O</a:t>
                      </a:r>
                      <a:r>
                        <a:rPr lang="hu-HU" b="1" dirty="0"/>
                        <a:t>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O</a:t>
                      </a:r>
                      <a:r>
                        <a:rPr lang="hu-HU" dirty="0"/>
                        <a:t>(</a:t>
                      </a:r>
                      <a:r>
                        <a:rPr lang="hu-HU" i="1" dirty="0"/>
                        <a:t>h</a:t>
                      </a:r>
                      <a:r>
                        <a:rPr lang="hu-HU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/>
                        <a:t>BESZÚR()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/>
                        <a:t>O</a:t>
                      </a:r>
                      <a:r>
                        <a:rPr lang="hu-HU" b="1" dirty="0"/>
                        <a:t>(</a:t>
                      </a:r>
                      <a:r>
                        <a:rPr lang="hu-HU" b="1" i="1" dirty="0"/>
                        <a:t>h</a:t>
                      </a:r>
                      <a:r>
                        <a:rPr lang="hu-HU" b="1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O</a:t>
                      </a:r>
                      <a:r>
                        <a:rPr lang="hu-HU" dirty="0"/>
                        <a:t>(</a:t>
                      </a:r>
                      <a:r>
                        <a:rPr lang="hu-HU" i="1" dirty="0"/>
                        <a:t>h</a:t>
                      </a:r>
                      <a:r>
                        <a:rPr lang="hu-HU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/>
                        <a:t>TÖRÖL()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i="1" dirty="0"/>
                        <a:t>O</a:t>
                      </a:r>
                      <a:r>
                        <a:rPr lang="hu-HU" b="1" dirty="0"/>
                        <a:t>(</a:t>
                      </a:r>
                      <a:r>
                        <a:rPr lang="hu-HU" b="1" i="1" dirty="0"/>
                        <a:t>h</a:t>
                      </a:r>
                      <a:r>
                        <a:rPr lang="hu-HU" b="1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O</a:t>
                      </a:r>
                      <a:r>
                        <a:rPr lang="hu-HU" dirty="0"/>
                        <a:t>(</a:t>
                      </a:r>
                      <a:r>
                        <a:rPr lang="hu-HU" i="1" dirty="0"/>
                        <a:t>h</a:t>
                      </a:r>
                      <a:r>
                        <a:rPr lang="hu-HU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909">
                <a:tc>
                  <a:txBody>
                    <a:bodyPr/>
                    <a:lstStyle/>
                    <a:p>
                      <a:r>
                        <a:rPr lang="hu-HU" dirty="0"/>
                        <a:t>KÖVETKEZŐ()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/>
                        <a:t>O</a:t>
                      </a:r>
                      <a:r>
                        <a:rPr lang="hu-HU" dirty="0"/>
                        <a:t>(</a:t>
                      </a:r>
                      <a:r>
                        <a:rPr lang="hu-HU" i="1" dirty="0"/>
                        <a:t>n</a:t>
                      </a:r>
                      <a:r>
                        <a:rPr lang="hu-HU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/>
                        <a:t>O</a:t>
                      </a:r>
                      <a:r>
                        <a:rPr lang="hu-HU" b="1" dirty="0"/>
                        <a:t>(</a:t>
                      </a:r>
                      <a:r>
                        <a:rPr lang="hu-HU" b="1" i="1" dirty="0"/>
                        <a:t>h</a:t>
                      </a:r>
                      <a:r>
                        <a:rPr lang="hu-HU" b="1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47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A5C7D-7A40-8F4C-98D7-64891F4A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Adatszerkezet</a:t>
            </a:r>
            <a:endParaRPr lang="en-GB" dirty="0"/>
          </a:p>
        </p:txBody>
      </p:sp>
      <p:sp>
        <p:nvSpPr>
          <p:cNvPr id="4" name="Szövegdoboz 23">
            <a:extLst>
              <a:ext uri="{FF2B5EF4-FFF2-40B4-BE49-F238E27FC236}">
                <a16:creationId xmlns:a16="http://schemas.microsoft.com/office/drawing/2014/main" id="{115AF7D7-7E04-E141-A8E0-CD62CF207886}"/>
              </a:ext>
            </a:extLst>
          </p:cNvPr>
          <p:cNvSpPr txBox="1">
            <a:spLocks noGrp="1"/>
          </p:cNvSpPr>
          <p:nvPr>
            <p:ph type="subTitle"/>
          </p:nvPr>
        </p:nvSpPr>
        <p:spPr>
          <a:xfrm>
            <a:off x="2232697" y="1972697"/>
            <a:ext cx="4300857" cy="353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hu-HU" sz="2800" b="0" dirty="0"/>
              <a:t>KERES</a:t>
            </a:r>
          </a:p>
          <a:p>
            <a:pPr marL="0" indent="0">
              <a:buNone/>
            </a:pPr>
            <a:r>
              <a:rPr lang="hu-HU" sz="2800" b="0" dirty="0"/>
              <a:t>BESZÚR</a:t>
            </a:r>
          </a:p>
          <a:p>
            <a:pPr marL="0" indent="0">
              <a:buNone/>
            </a:pPr>
            <a:r>
              <a:rPr lang="hu-HU" sz="2800" b="0" dirty="0"/>
              <a:t>TÖRÖL</a:t>
            </a:r>
          </a:p>
          <a:p>
            <a:pPr marL="0" indent="0">
              <a:buNone/>
            </a:pPr>
            <a:r>
              <a:rPr lang="hu-HU" sz="2800" b="0" dirty="0"/>
              <a:t>MIN/MAX</a:t>
            </a:r>
          </a:p>
          <a:p>
            <a:pPr marL="0" indent="0">
              <a:buNone/>
            </a:pPr>
            <a:r>
              <a:rPr lang="hu-HU" sz="2800" b="0"/>
              <a:t>KÖVETKEZŐ/ELÖZŐ </a:t>
            </a:r>
            <a:endParaRPr lang="hu-HU" sz="2800" b="0" dirty="0"/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mind legyen </a:t>
            </a:r>
            <a:r>
              <a:rPr lang="hu-HU" sz="2800" b="0" i="1" dirty="0"/>
              <a:t>O</a:t>
            </a:r>
            <a:r>
              <a:rPr lang="hu-HU" sz="2800" b="0" dirty="0"/>
              <a:t>(log n) idejű!</a:t>
            </a:r>
          </a:p>
        </p:txBody>
      </p:sp>
    </p:spTree>
    <p:extLst>
      <p:ext uri="{BB962C8B-B14F-4D97-AF65-F5344CB8AC3E}">
        <p14:creationId xmlns:p14="http://schemas.microsoft.com/office/powerpoint/2010/main" val="40203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Bináris keresőfa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0224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81" y="2492896"/>
            <a:ext cx="9172600" cy="39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39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/>
              <a:t>KERES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58" y="4670884"/>
            <a:ext cx="4855790" cy="2191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20" y="4599391"/>
            <a:ext cx="3982368" cy="226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971600" y="1268760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KERES(13)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3779912" y="230884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449999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557" name="Picture 5" descr="C:\Users\frichie\AppData\Local\Microsoft\Windows\Temporary Internet Files\Content.IE5\BYBN4JDA\incorrecto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9000"/>
            <a:ext cx="887592" cy="8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95" y="3217009"/>
            <a:ext cx="692650" cy="7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zövegdoboz 13"/>
          <p:cNvSpPr txBox="1"/>
          <p:nvPr/>
        </p:nvSpPr>
        <p:spPr>
          <a:xfrm>
            <a:off x="941934" y="1271606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KERES(19)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6732240" y="225759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7547824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2843808" y="434771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973304" y="5022992"/>
            <a:ext cx="5745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és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956376" y="4240792"/>
            <a:ext cx="998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hibás a könyv!</a:t>
            </a:r>
          </a:p>
        </p:txBody>
      </p:sp>
      <p:cxnSp>
        <p:nvCxnSpPr>
          <p:cNvPr id="9" name="Egyenes összekötő nyíllal 8"/>
          <p:cNvCxnSpPr>
            <a:stCxn id="5" idx="2"/>
          </p:cNvCxnSpPr>
          <p:nvPr/>
        </p:nvCxnSpPr>
        <p:spPr bwMode="auto">
          <a:xfrm flipH="1">
            <a:off x="7380312" y="4487013"/>
            <a:ext cx="1075560" cy="670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931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/>
              <a:t>MIN/MAX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971600" y="126876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MIN()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3779912" y="230884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305983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Szövegdoboz 13"/>
          <p:cNvSpPr txBox="1"/>
          <p:nvPr/>
        </p:nvSpPr>
        <p:spPr>
          <a:xfrm>
            <a:off x="971600" y="1310420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MAX()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6732240" y="225759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7547824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2843808" y="434771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962525"/>
            <a:ext cx="32766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64" y="4942284"/>
            <a:ext cx="35623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Egyenes összekötő nyíllal 17"/>
          <p:cNvCxnSpPr/>
          <p:nvPr/>
        </p:nvCxnSpPr>
        <p:spPr bwMode="auto">
          <a:xfrm flipV="1">
            <a:off x="2699792" y="3771654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837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869165"/>
            <a:ext cx="4860032" cy="298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21594"/>
            <a:ext cx="5787777" cy="39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4274"/>
            <a:ext cx="7427912" cy="1143000"/>
          </a:xfrm>
        </p:spPr>
        <p:txBody>
          <a:bodyPr/>
          <a:lstStyle/>
          <a:p>
            <a:r>
              <a:rPr lang="hu-HU" dirty="0"/>
              <a:t>KÖVETKEZŐ/ELÖZŐ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827584" y="1268759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KÖVETKEZŐ(15)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V="1">
            <a:off x="5292080" y="1556792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V="1">
            <a:off x="6804248" y="2258323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V="1">
            <a:off x="6012160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Szövegdoboz 13"/>
          <p:cNvSpPr txBox="1"/>
          <p:nvPr/>
        </p:nvSpPr>
        <p:spPr>
          <a:xfrm>
            <a:off x="827584" y="1297121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KÖVETKEZŐ(13)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5" name="Egyenes összekötő nyíllal 14"/>
          <p:cNvCxnSpPr/>
          <p:nvPr/>
        </p:nvCxnSpPr>
        <p:spPr bwMode="auto">
          <a:xfrm flipV="1">
            <a:off x="4860032" y="3789040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 flipV="1">
            <a:off x="4507690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Szövegdoboz 6"/>
          <p:cNvSpPr txBox="1"/>
          <p:nvPr/>
        </p:nvSpPr>
        <p:spPr>
          <a:xfrm>
            <a:off x="3951804" y="544522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  <p:cxnSp>
        <p:nvCxnSpPr>
          <p:cNvPr id="18" name="Egyenes összekötő nyíllal 17"/>
          <p:cNvCxnSpPr/>
          <p:nvPr/>
        </p:nvCxnSpPr>
        <p:spPr bwMode="auto">
          <a:xfrm flipV="1">
            <a:off x="3779912" y="2325057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Szövegdoboz 16"/>
          <p:cNvSpPr txBox="1"/>
          <p:nvPr/>
        </p:nvSpPr>
        <p:spPr>
          <a:xfrm>
            <a:off x="867013" y="1276625"/>
            <a:ext cx="1603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ELÖZŐ(6)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9" name="Egyenes összekötő nyíllal 18"/>
          <p:cNvCxnSpPr/>
          <p:nvPr/>
        </p:nvCxnSpPr>
        <p:spPr bwMode="auto">
          <a:xfrm flipV="1">
            <a:off x="3059832" y="3037311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gyenes összekötő nyíllal 19"/>
          <p:cNvCxnSpPr/>
          <p:nvPr/>
        </p:nvCxnSpPr>
        <p:spPr bwMode="auto">
          <a:xfrm flipV="1">
            <a:off x="3439196" y="3765775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Szövegdoboz 20"/>
          <p:cNvSpPr txBox="1"/>
          <p:nvPr/>
        </p:nvSpPr>
        <p:spPr>
          <a:xfrm>
            <a:off x="790909" y="1268760"/>
            <a:ext cx="1603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ELÖZŐ(9)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22" name="Egyenes összekötő nyíllal 21"/>
          <p:cNvCxnSpPr/>
          <p:nvPr/>
        </p:nvCxnSpPr>
        <p:spPr bwMode="auto">
          <a:xfrm flipV="1">
            <a:off x="4716016" y="4494239"/>
            <a:ext cx="0" cy="57606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6721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14" grpId="1"/>
      <p:bldP spid="7" grpId="0"/>
      <p:bldP spid="17" grpId="0"/>
      <p:bldP spid="17" grpId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BESZÚR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8039100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388" y="1340768"/>
            <a:ext cx="4610612" cy="280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5220072" y="400506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</p:spTree>
    <p:extLst>
      <p:ext uri="{BB962C8B-B14F-4D97-AF65-F5344CB8AC3E}">
        <p14:creationId xmlns:p14="http://schemas.microsoft.com/office/powerpoint/2010/main" val="12149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TÖRÖL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Ha törlendő csúcs levél</a:t>
            </a:r>
          </a:p>
          <a:p>
            <a:pPr marL="0" indent="0">
              <a:buNone/>
            </a:pPr>
            <a:r>
              <a:rPr lang="hu-HU" b="0" dirty="0"/>
              <a:t>TÖRÖL(13)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9117492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81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TÖRÖL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Ha törlendő csúcsnak egy gyereke van</a:t>
            </a:r>
          </a:p>
          <a:p>
            <a:pPr marL="0" indent="0">
              <a:buNone/>
            </a:pPr>
            <a:r>
              <a:rPr lang="hu-HU" b="0" dirty="0"/>
              <a:t>TÖRÖL(16)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6" y="2852936"/>
            <a:ext cx="9120063" cy="2828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636240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195</Words>
  <Application>Microsoft Macintosh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2_Alapértelmezett terv</vt:lpstr>
      <vt:lpstr>PowerPoint Presentation</vt:lpstr>
      <vt:lpstr>Adatszerkezet</vt:lpstr>
      <vt:lpstr>Bináris keresőfa</vt:lpstr>
      <vt:lpstr>KERES</vt:lpstr>
      <vt:lpstr>MIN/MAX</vt:lpstr>
      <vt:lpstr>KÖVETKEZŐ/ELÖZŐ</vt:lpstr>
      <vt:lpstr>BESZÚR</vt:lpstr>
      <vt:lpstr>TÖRÖL</vt:lpstr>
      <vt:lpstr>TÖRÖL</vt:lpstr>
      <vt:lpstr>TÖRÖL</vt:lpstr>
      <vt:lpstr>TÖRÖL</vt:lpstr>
      <vt:lpstr>Keresőfa vs Kupac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21</cp:revision>
  <dcterms:created xsi:type="dcterms:W3CDTF">2020-09-28T09:38:30Z</dcterms:created>
  <dcterms:modified xsi:type="dcterms:W3CDTF">2020-10-20T10:15:04Z</dcterms:modified>
</cp:coreProperties>
</file>