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535" r:id="rId3"/>
    <p:sldId id="536" r:id="rId4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411"/>
    <p:restoredTop sz="94694"/>
  </p:normalViewPr>
  <p:slideViewPr>
    <p:cSldViewPr snapToGrid="0" snapToObjects="1">
      <p:cViewPr varScale="1">
        <p:scale>
          <a:sx n="112" d="100"/>
          <a:sy n="112" d="100"/>
        </p:scale>
        <p:origin x="10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944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8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2620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37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302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857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325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999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33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1828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205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17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69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Leszállópálya nyilvántartási algoritmus</a:t>
            </a:r>
            <a:endParaRPr lang="hu-HU" sz="3200" spc="-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2020. október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7. hét – 4.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S07E04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47299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71600" y="1412776"/>
            <a:ext cx="7427912" cy="4349750"/>
          </a:xfrm>
        </p:spPr>
        <p:txBody>
          <a:bodyPr/>
          <a:lstStyle/>
          <a:p>
            <a:pPr marL="0" indent="0">
              <a:buNone/>
            </a:pPr>
            <a:r>
              <a:rPr lang="hu-HU" sz="1800" b="0" i="1" dirty="0"/>
              <a:t>y </a:t>
            </a:r>
            <a:r>
              <a:rPr lang="hu-HU" sz="1800" b="0" dirty="0"/>
              <a:t>← </a:t>
            </a:r>
            <a:r>
              <a:rPr lang="hu-HU" sz="1800" b="0" dirty="0" err="1"/>
              <a:t>nil</a:t>
            </a:r>
            <a:endParaRPr lang="hu-HU" sz="1800" b="0" dirty="0"/>
          </a:p>
          <a:p>
            <a:pPr marL="0" indent="0">
              <a:buNone/>
            </a:pPr>
            <a:r>
              <a:rPr lang="hu-HU" sz="1800" b="0" i="1" dirty="0"/>
              <a:t>x </a:t>
            </a:r>
            <a:r>
              <a:rPr lang="hu-HU" sz="1800" b="0" dirty="0"/>
              <a:t>← </a:t>
            </a:r>
            <a:r>
              <a:rPr lang="hu-HU" sz="1800" b="0" i="1" dirty="0"/>
              <a:t>gyökér</a:t>
            </a:r>
            <a:r>
              <a:rPr lang="hu-HU" sz="1800" b="0" dirty="0"/>
              <a:t>[</a:t>
            </a:r>
            <a:r>
              <a:rPr lang="hu-HU" sz="1800" b="0" i="1" dirty="0"/>
              <a:t>T</a:t>
            </a:r>
            <a:r>
              <a:rPr lang="hu-HU" sz="1800" b="0" dirty="0"/>
              <a:t>]</a:t>
            </a:r>
          </a:p>
          <a:p>
            <a:pPr marL="0" indent="0">
              <a:buNone/>
            </a:pPr>
            <a:r>
              <a:rPr lang="hu-HU" sz="1800" dirty="0" err="1"/>
              <a:t>while</a:t>
            </a:r>
            <a:r>
              <a:rPr lang="hu-HU" sz="1800" dirty="0"/>
              <a:t> </a:t>
            </a:r>
            <a:r>
              <a:rPr lang="hu-HU" sz="1800" b="0" i="1" dirty="0"/>
              <a:t>x </a:t>
            </a:r>
            <a:r>
              <a:rPr lang="hu-HU" sz="1800" b="0" dirty="0"/>
              <a:t>≠ </a:t>
            </a:r>
            <a:r>
              <a:rPr lang="hu-HU" sz="1800" b="0" dirty="0" err="1"/>
              <a:t>nil</a:t>
            </a:r>
            <a:endParaRPr lang="hu-HU" sz="1800" b="0" dirty="0"/>
          </a:p>
          <a:p>
            <a:pPr marL="0" indent="0">
              <a:buNone/>
            </a:pPr>
            <a:r>
              <a:rPr lang="hu-HU" sz="1800" b="0" dirty="0"/>
              <a:t>     </a:t>
            </a:r>
            <a:r>
              <a:rPr lang="hu-HU" sz="1800" dirty="0" err="1"/>
              <a:t>do</a:t>
            </a:r>
            <a:r>
              <a:rPr lang="hu-HU" sz="1800" dirty="0"/>
              <a:t> </a:t>
            </a:r>
            <a:r>
              <a:rPr lang="hu-HU" sz="1800" b="0" i="1" dirty="0"/>
              <a:t>y </a:t>
            </a:r>
            <a:r>
              <a:rPr lang="hu-HU" sz="1800" b="0" dirty="0"/>
              <a:t>← </a:t>
            </a:r>
            <a:r>
              <a:rPr lang="hu-HU" sz="1800" b="0" i="1" dirty="0"/>
              <a:t>x</a:t>
            </a:r>
          </a:p>
          <a:p>
            <a:pPr marL="0" indent="0">
              <a:buNone/>
            </a:pPr>
            <a:r>
              <a:rPr lang="hu-HU" sz="1800" b="0" i="1" dirty="0"/>
              <a:t>           </a:t>
            </a:r>
            <a:r>
              <a:rPr lang="hu-HU" sz="1800" dirty="0" err="1"/>
              <a:t>if</a:t>
            </a:r>
            <a:r>
              <a:rPr lang="hu-HU" sz="1800" dirty="0"/>
              <a:t> </a:t>
            </a:r>
            <a:r>
              <a:rPr lang="hu-HU" sz="1800" b="0" i="1" dirty="0"/>
              <a:t>kulcs</a:t>
            </a:r>
            <a:r>
              <a:rPr lang="hu-HU" sz="1800" b="0" dirty="0"/>
              <a:t>[</a:t>
            </a:r>
            <a:r>
              <a:rPr lang="hu-HU" sz="1800" b="0" i="1" dirty="0"/>
              <a:t>z</a:t>
            </a:r>
            <a:r>
              <a:rPr lang="hu-HU" sz="1800" b="0" dirty="0"/>
              <a:t>] &lt; </a:t>
            </a:r>
            <a:r>
              <a:rPr lang="hu-HU" sz="1800" b="0" i="1" dirty="0"/>
              <a:t>kulcs</a:t>
            </a:r>
            <a:r>
              <a:rPr lang="hu-HU" sz="1800" b="0" dirty="0"/>
              <a:t>[</a:t>
            </a:r>
            <a:r>
              <a:rPr lang="hu-HU" sz="1800" b="0" i="1" dirty="0"/>
              <a:t>x</a:t>
            </a:r>
            <a:r>
              <a:rPr lang="hu-HU" sz="1800" b="0" dirty="0"/>
              <a:t>]</a:t>
            </a:r>
          </a:p>
          <a:p>
            <a:pPr marL="0" indent="0">
              <a:buNone/>
            </a:pPr>
            <a:r>
              <a:rPr lang="hu-HU" sz="1800" b="0" dirty="0"/>
              <a:t>              </a:t>
            </a:r>
            <a:r>
              <a:rPr lang="hu-HU" sz="1800" dirty="0" err="1"/>
              <a:t>then</a:t>
            </a:r>
            <a:r>
              <a:rPr lang="hu-HU" sz="1800" dirty="0"/>
              <a:t> </a:t>
            </a:r>
            <a:r>
              <a:rPr lang="hu-HU" sz="1800" b="0" i="1" dirty="0"/>
              <a:t>x </a:t>
            </a:r>
            <a:r>
              <a:rPr lang="hu-HU" sz="1800" b="0" dirty="0"/>
              <a:t>← </a:t>
            </a:r>
            <a:r>
              <a:rPr lang="hu-HU" sz="1800" b="0" i="1" dirty="0"/>
              <a:t>bal</a:t>
            </a:r>
            <a:r>
              <a:rPr lang="hu-HU" sz="1800" b="0" dirty="0"/>
              <a:t>[</a:t>
            </a:r>
            <a:r>
              <a:rPr lang="hu-HU" sz="1800" b="0" i="1" dirty="0"/>
              <a:t>x</a:t>
            </a:r>
            <a:r>
              <a:rPr lang="hu-HU" sz="1800" b="0" dirty="0"/>
              <a:t>]</a:t>
            </a:r>
          </a:p>
          <a:p>
            <a:pPr marL="0" indent="0">
              <a:buNone/>
            </a:pPr>
            <a:r>
              <a:rPr lang="hu-HU" sz="1800" b="0" dirty="0"/>
              <a:t>              </a:t>
            </a:r>
            <a:r>
              <a:rPr lang="hu-HU" sz="1800" dirty="0" err="1"/>
              <a:t>else</a:t>
            </a:r>
            <a:r>
              <a:rPr lang="hu-HU" sz="1800" dirty="0"/>
              <a:t> </a:t>
            </a:r>
            <a:r>
              <a:rPr lang="hu-HU" sz="1800" b="0" i="1" dirty="0"/>
              <a:t>x </a:t>
            </a:r>
            <a:r>
              <a:rPr lang="hu-HU" sz="1800" b="0" dirty="0"/>
              <a:t>←</a:t>
            </a:r>
            <a:r>
              <a:rPr lang="hu-HU" sz="1800" b="0" i="1" dirty="0"/>
              <a:t>jobb</a:t>
            </a:r>
            <a:r>
              <a:rPr lang="hu-HU" sz="1800" b="0" dirty="0"/>
              <a:t>[</a:t>
            </a:r>
            <a:r>
              <a:rPr lang="hu-HU" sz="1800" b="0" i="1" dirty="0"/>
              <a:t>x</a:t>
            </a:r>
            <a:r>
              <a:rPr lang="hu-HU" sz="1800" b="0" dirty="0"/>
              <a:t>]</a:t>
            </a:r>
          </a:p>
          <a:p>
            <a:pPr marL="0" indent="0">
              <a:buNone/>
            </a:pPr>
            <a:r>
              <a:rPr lang="hu-HU" sz="1800" dirty="0" err="1"/>
              <a:t>if</a:t>
            </a:r>
            <a:r>
              <a:rPr lang="hu-HU" sz="1800" dirty="0"/>
              <a:t> </a:t>
            </a:r>
            <a:r>
              <a:rPr lang="hu-HU" sz="1800" b="0" dirty="0"/>
              <a:t>ABS(</a:t>
            </a:r>
            <a:r>
              <a:rPr lang="hu-HU" sz="1800" b="0" i="1" dirty="0"/>
              <a:t>kulcs</a:t>
            </a:r>
            <a:r>
              <a:rPr lang="hu-HU" sz="1800" b="0" dirty="0"/>
              <a:t>[</a:t>
            </a:r>
            <a:r>
              <a:rPr lang="hu-HU" sz="1800" b="0" i="1" dirty="0"/>
              <a:t>z</a:t>
            </a:r>
            <a:r>
              <a:rPr lang="hu-HU" sz="1800" b="0" dirty="0"/>
              <a:t>]  - </a:t>
            </a:r>
            <a:r>
              <a:rPr lang="hu-HU" sz="1800" b="0" i="1" dirty="0"/>
              <a:t>kulcs</a:t>
            </a:r>
            <a:r>
              <a:rPr lang="hu-HU" sz="1800" b="0" dirty="0"/>
              <a:t>[</a:t>
            </a:r>
            <a:r>
              <a:rPr lang="hu-HU" sz="1800" b="0" i="1" dirty="0"/>
              <a:t>y</a:t>
            </a:r>
            <a:r>
              <a:rPr lang="hu-HU" sz="1800" b="0" dirty="0"/>
              <a:t>]) &lt; 3</a:t>
            </a:r>
          </a:p>
          <a:p>
            <a:pPr marL="0" indent="0">
              <a:buNone/>
            </a:pPr>
            <a:r>
              <a:rPr lang="hu-HU" sz="1800" b="0" dirty="0"/>
              <a:t>  </a:t>
            </a:r>
            <a:r>
              <a:rPr lang="hu-HU" sz="1800" dirty="0" err="1"/>
              <a:t>then</a:t>
            </a:r>
            <a:r>
              <a:rPr lang="hu-HU" sz="1800" dirty="0"/>
              <a:t> </a:t>
            </a:r>
            <a:r>
              <a:rPr lang="hu-HU" sz="1800" dirty="0" err="1"/>
              <a:t>return</a:t>
            </a:r>
            <a:r>
              <a:rPr lang="hu-HU" sz="1800" b="0" dirty="0"/>
              <a:t> NIL</a:t>
            </a:r>
          </a:p>
          <a:p>
            <a:pPr marL="0" indent="0">
              <a:buNone/>
            </a:pPr>
            <a:r>
              <a:rPr lang="hu-HU" sz="1800" dirty="0" err="1"/>
              <a:t>if</a:t>
            </a:r>
            <a:r>
              <a:rPr lang="hu-HU" sz="1800" dirty="0"/>
              <a:t> </a:t>
            </a:r>
            <a:r>
              <a:rPr lang="hu-HU" sz="1800" b="0" i="1" dirty="0"/>
              <a:t>kulcs</a:t>
            </a:r>
            <a:r>
              <a:rPr lang="hu-HU" sz="1800" b="0" dirty="0"/>
              <a:t>[</a:t>
            </a:r>
            <a:r>
              <a:rPr lang="hu-HU" sz="1800" b="0" i="1" dirty="0"/>
              <a:t>z</a:t>
            </a:r>
            <a:r>
              <a:rPr lang="hu-HU" sz="1800" b="0" dirty="0"/>
              <a:t>] &lt; </a:t>
            </a:r>
            <a:r>
              <a:rPr lang="hu-HU" sz="1800" b="0" i="1" dirty="0"/>
              <a:t>kulcs</a:t>
            </a:r>
            <a:r>
              <a:rPr lang="hu-HU" sz="1800" b="0" dirty="0"/>
              <a:t>[</a:t>
            </a:r>
            <a:r>
              <a:rPr lang="hu-HU" sz="1800" b="0" i="1" dirty="0"/>
              <a:t>y</a:t>
            </a:r>
            <a:r>
              <a:rPr lang="hu-HU" sz="1800" b="0" dirty="0"/>
              <a:t>]</a:t>
            </a:r>
          </a:p>
          <a:p>
            <a:pPr marL="0" indent="0">
              <a:buNone/>
            </a:pPr>
            <a:r>
              <a:rPr lang="hu-HU" sz="1800" b="0" dirty="0"/>
              <a:t>   </a:t>
            </a:r>
            <a:r>
              <a:rPr lang="hu-HU" sz="1800" dirty="0" err="1"/>
              <a:t>then</a:t>
            </a:r>
            <a:r>
              <a:rPr lang="hu-HU" sz="1800" dirty="0"/>
              <a:t> </a:t>
            </a:r>
            <a:r>
              <a:rPr lang="hu-HU" sz="1800" dirty="0" err="1"/>
              <a:t>if</a:t>
            </a:r>
            <a:r>
              <a:rPr lang="hu-HU" sz="1800" dirty="0"/>
              <a:t> </a:t>
            </a:r>
            <a:r>
              <a:rPr lang="hu-HU" sz="1800" b="0" i="1" dirty="0"/>
              <a:t>kulcs</a:t>
            </a:r>
            <a:r>
              <a:rPr lang="hu-HU" sz="1800" b="0" dirty="0"/>
              <a:t>[</a:t>
            </a:r>
            <a:r>
              <a:rPr lang="hu-HU" sz="1800" b="0" i="1" dirty="0"/>
              <a:t>z</a:t>
            </a:r>
            <a:r>
              <a:rPr lang="hu-HU" sz="1800" b="0" dirty="0"/>
              <a:t>]  - ELÖZŐ(</a:t>
            </a:r>
            <a:r>
              <a:rPr lang="hu-HU" sz="1800" b="0" i="1" dirty="0"/>
              <a:t>kulcs</a:t>
            </a:r>
            <a:r>
              <a:rPr lang="hu-HU" sz="1800" b="0" dirty="0"/>
              <a:t>[</a:t>
            </a:r>
            <a:r>
              <a:rPr lang="hu-HU" sz="1800" b="0" i="1" dirty="0"/>
              <a:t>y</a:t>
            </a:r>
            <a:r>
              <a:rPr lang="hu-HU" sz="1800" b="0" dirty="0"/>
              <a:t>]) &lt; 3</a:t>
            </a:r>
          </a:p>
          <a:p>
            <a:pPr marL="0" indent="0">
              <a:buNone/>
            </a:pPr>
            <a:r>
              <a:rPr lang="hu-HU" sz="1800" b="0" dirty="0"/>
              <a:t>               </a:t>
            </a:r>
            <a:r>
              <a:rPr lang="hu-HU" sz="1800" dirty="0" err="1"/>
              <a:t>then</a:t>
            </a:r>
            <a:r>
              <a:rPr lang="hu-HU" sz="1800" dirty="0"/>
              <a:t> </a:t>
            </a:r>
            <a:r>
              <a:rPr lang="hu-HU" sz="1800" dirty="0" err="1"/>
              <a:t>return</a:t>
            </a:r>
            <a:r>
              <a:rPr lang="hu-HU" sz="1800" b="0" dirty="0"/>
              <a:t> NIL</a:t>
            </a:r>
          </a:p>
          <a:p>
            <a:pPr marL="0" indent="0">
              <a:buNone/>
            </a:pPr>
            <a:r>
              <a:rPr lang="hu-HU" sz="1800" b="0" dirty="0"/>
              <a:t>               </a:t>
            </a:r>
            <a:r>
              <a:rPr lang="hu-HU" sz="1800" dirty="0" err="1"/>
              <a:t>else</a:t>
            </a:r>
            <a:r>
              <a:rPr lang="hu-HU" sz="1800" dirty="0"/>
              <a:t> </a:t>
            </a:r>
            <a:r>
              <a:rPr lang="hu-HU" sz="1800" b="0" i="1" dirty="0"/>
              <a:t>bal</a:t>
            </a:r>
            <a:r>
              <a:rPr lang="hu-HU" sz="1800" b="0" dirty="0"/>
              <a:t>[</a:t>
            </a:r>
            <a:r>
              <a:rPr lang="hu-HU" sz="1800" b="0" i="1" dirty="0"/>
              <a:t>y</a:t>
            </a:r>
            <a:r>
              <a:rPr lang="hu-HU" sz="1800" b="0" dirty="0"/>
              <a:t>] ← </a:t>
            </a:r>
            <a:r>
              <a:rPr lang="hu-HU" sz="1800" b="0" i="1" dirty="0"/>
              <a:t>z</a:t>
            </a:r>
            <a:endParaRPr lang="hu-HU" sz="1800" dirty="0"/>
          </a:p>
          <a:p>
            <a:pPr marL="0" indent="0">
              <a:buNone/>
            </a:pPr>
            <a:r>
              <a:rPr lang="hu-HU" sz="1800" b="0" dirty="0"/>
              <a:t>   </a:t>
            </a:r>
            <a:r>
              <a:rPr lang="hu-HU" sz="1800" dirty="0" err="1"/>
              <a:t>else</a:t>
            </a:r>
            <a:r>
              <a:rPr lang="hu-HU" sz="1800" dirty="0"/>
              <a:t> </a:t>
            </a:r>
            <a:r>
              <a:rPr lang="hu-HU" sz="1800" dirty="0" err="1"/>
              <a:t>if</a:t>
            </a:r>
            <a:r>
              <a:rPr lang="hu-HU" sz="1800" dirty="0"/>
              <a:t> </a:t>
            </a:r>
            <a:r>
              <a:rPr lang="hu-HU" sz="1800" b="0" dirty="0"/>
              <a:t>KÖVETKEZŐ(</a:t>
            </a:r>
            <a:r>
              <a:rPr lang="hu-HU" sz="1800" b="0" i="1" dirty="0"/>
              <a:t>kulcs</a:t>
            </a:r>
            <a:r>
              <a:rPr lang="hu-HU" sz="1800" b="0" dirty="0"/>
              <a:t>[</a:t>
            </a:r>
            <a:r>
              <a:rPr lang="hu-HU" sz="1800" b="0" i="1" dirty="0"/>
              <a:t>y</a:t>
            </a:r>
            <a:r>
              <a:rPr lang="hu-HU" sz="1800" b="0" dirty="0"/>
              <a:t>]) - </a:t>
            </a:r>
            <a:r>
              <a:rPr lang="hu-HU" sz="1800" b="0" i="1" dirty="0"/>
              <a:t>kulcs</a:t>
            </a:r>
            <a:r>
              <a:rPr lang="hu-HU" sz="1800" b="0" dirty="0"/>
              <a:t>[</a:t>
            </a:r>
            <a:r>
              <a:rPr lang="hu-HU" sz="1800" b="0" i="1" dirty="0"/>
              <a:t>z</a:t>
            </a:r>
            <a:r>
              <a:rPr lang="hu-HU" sz="1800" b="0" dirty="0"/>
              <a:t>] &lt; 3</a:t>
            </a:r>
          </a:p>
          <a:p>
            <a:pPr marL="0" indent="0">
              <a:buNone/>
            </a:pPr>
            <a:r>
              <a:rPr lang="hu-HU" sz="1800" b="0" dirty="0"/>
              <a:t>               </a:t>
            </a:r>
            <a:r>
              <a:rPr lang="hu-HU" sz="1800" dirty="0" err="1"/>
              <a:t>then</a:t>
            </a:r>
            <a:r>
              <a:rPr lang="hu-HU" sz="1800" dirty="0"/>
              <a:t> </a:t>
            </a:r>
            <a:r>
              <a:rPr lang="hu-HU" sz="1800" dirty="0" err="1"/>
              <a:t>return</a:t>
            </a:r>
            <a:r>
              <a:rPr lang="hu-HU" sz="1800" b="0" dirty="0"/>
              <a:t> NIL</a:t>
            </a:r>
          </a:p>
          <a:p>
            <a:pPr marL="0" indent="0">
              <a:buNone/>
            </a:pPr>
            <a:r>
              <a:rPr lang="hu-HU" sz="1800" b="0" dirty="0"/>
              <a:t>               </a:t>
            </a:r>
            <a:r>
              <a:rPr lang="hu-HU" sz="1800" dirty="0" err="1"/>
              <a:t>else</a:t>
            </a:r>
            <a:r>
              <a:rPr lang="hu-HU" sz="1800" dirty="0"/>
              <a:t> </a:t>
            </a:r>
            <a:r>
              <a:rPr lang="hu-HU" sz="1800" b="0" i="1" dirty="0"/>
              <a:t>jobb</a:t>
            </a:r>
            <a:r>
              <a:rPr lang="hu-HU" sz="1800" b="0" dirty="0"/>
              <a:t>[</a:t>
            </a:r>
            <a:r>
              <a:rPr lang="hu-HU" sz="1800" b="0" i="1" dirty="0"/>
              <a:t>y</a:t>
            </a:r>
            <a:r>
              <a:rPr lang="hu-HU" sz="1800" b="0" dirty="0"/>
              <a:t>] ← </a:t>
            </a:r>
            <a:r>
              <a:rPr lang="hu-HU" sz="1800" b="0" i="1" dirty="0"/>
              <a:t>z</a:t>
            </a:r>
            <a:endParaRPr lang="hu-HU" sz="1800" dirty="0"/>
          </a:p>
          <a:p>
            <a:pPr marL="0" indent="0">
              <a:buNone/>
            </a:pPr>
            <a:endParaRPr lang="hu-HU" sz="1800" b="0" dirty="0"/>
          </a:p>
          <a:p>
            <a:pPr marL="0" indent="0">
              <a:buNone/>
            </a:pPr>
            <a:endParaRPr lang="hu-HU" sz="1800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Leszállópálya nyilvántartási algoritmus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6084168" y="306896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</a:t>
            </a:r>
            <a:r>
              <a:rPr kumimoji="0" lang="hu-H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(h)</a:t>
            </a:r>
          </a:p>
        </p:txBody>
      </p:sp>
    </p:spTree>
    <p:extLst>
      <p:ext uri="{BB962C8B-B14F-4D97-AF65-F5344CB8AC3E}">
        <p14:creationId xmlns:p14="http://schemas.microsoft.com/office/powerpoint/2010/main" val="267392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8888" y="1743546"/>
            <a:ext cx="7427912" cy="4349750"/>
          </a:xfrm>
        </p:spPr>
        <p:txBody>
          <a:bodyPr/>
          <a:lstStyle/>
          <a:p>
            <a:pPr marL="0" indent="0">
              <a:buNone/>
            </a:pPr>
            <a:r>
              <a:rPr lang="hu-HU" b="0" dirty="0"/>
              <a:t>másik </a:t>
            </a:r>
            <a:r>
              <a:rPr lang="hu-HU" b="0" dirty="0" err="1"/>
              <a:t>use-case</a:t>
            </a:r>
            <a:r>
              <a:rPr lang="hu-HU" b="0" dirty="0"/>
              <a:t>: TÖRÖL(MIN(R))</a:t>
            </a:r>
          </a:p>
          <a:p>
            <a:pPr marL="0" indent="0">
              <a:buNone/>
            </a:pPr>
            <a:r>
              <a:rPr lang="hu-HU" b="0" dirty="0"/>
              <a:t>A minimális elemnek legfeljebb egy gyereke van, így a harmadik esetet nem is kell implementálni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411288" y="4270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Leszállópálya nyilvántartási algoritmus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6303104" y="342900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</a:t>
            </a:r>
            <a:r>
              <a:rPr kumimoji="0" lang="hu-H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(h)</a:t>
            </a:r>
          </a:p>
        </p:txBody>
      </p:sp>
      <p:pic>
        <p:nvPicPr>
          <p:cNvPr id="6" name="Picture 6" descr="Image result for runway que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221088"/>
            <a:ext cx="291641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6" name="Picture 2" descr="C:\Users\frichie\AppData\Local\Microsoft\Windows\Temporary Internet Files\Content.IE5\CQHSGNFI\Kliponious-green-tick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567" y="3860081"/>
            <a:ext cx="2266701" cy="259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6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187</Words>
  <Application>Microsoft Macintosh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2_Alapértelmezett terv</vt:lpstr>
      <vt:lpstr>PowerPoint Presentation</vt:lpstr>
      <vt:lpstr>Leszállópálya nyilvántartási algoritmus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23</cp:revision>
  <dcterms:created xsi:type="dcterms:W3CDTF">2020-09-28T09:38:30Z</dcterms:created>
  <dcterms:modified xsi:type="dcterms:W3CDTF">2020-10-20T12:05:57Z</dcterms:modified>
</cp:coreProperties>
</file>