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35" r:id="rId3"/>
    <p:sldId id="536" r:id="rId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11"/>
    <p:restoredTop sz="94694"/>
  </p:normalViewPr>
  <p:slideViewPr>
    <p:cSldViewPr snapToGrid="0" snapToObjects="1">
      <p:cViewPr varScale="1">
        <p:scale>
          <a:sx n="112" d="100"/>
          <a:sy n="112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Leszállópálya nyilvántartási algoritmus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7. hét – 4.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S07E04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71600" y="1412776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1800" b="0" i="1" dirty="0"/>
              <a:t>y </a:t>
            </a:r>
            <a:r>
              <a:rPr lang="hu-HU" sz="1800" b="0" dirty="0"/>
              <a:t>← </a:t>
            </a:r>
            <a:r>
              <a:rPr lang="hu-HU" sz="1800" b="0" dirty="0" err="1"/>
              <a:t>nil</a:t>
            </a:r>
            <a:endParaRPr lang="hu-HU" sz="1800" b="0" dirty="0"/>
          </a:p>
          <a:p>
            <a:pPr marL="0" indent="0">
              <a:buNone/>
            </a:pPr>
            <a:r>
              <a:rPr lang="hu-HU" sz="1800" b="0" i="1" dirty="0"/>
              <a:t>x </a:t>
            </a:r>
            <a:r>
              <a:rPr lang="hu-HU" sz="1800" b="0" dirty="0"/>
              <a:t>← </a:t>
            </a:r>
            <a:r>
              <a:rPr lang="hu-HU" sz="1800" b="0" i="1" dirty="0"/>
              <a:t>gyökér</a:t>
            </a:r>
            <a:r>
              <a:rPr lang="hu-HU" sz="1800" b="0" dirty="0"/>
              <a:t>[</a:t>
            </a:r>
            <a:r>
              <a:rPr lang="hu-HU" sz="1800" b="0" i="1" dirty="0"/>
              <a:t>T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dirty="0" err="1"/>
              <a:t>while</a:t>
            </a:r>
            <a:r>
              <a:rPr lang="hu-HU" sz="1800" dirty="0"/>
              <a:t> </a:t>
            </a:r>
            <a:r>
              <a:rPr lang="hu-HU" sz="1800" b="0" i="1" dirty="0"/>
              <a:t>x </a:t>
            </a:r>
            <a:r>
              <a:rPr lang="hu-HU" sz="1800" b="0" dirty="0"/>
              <a:t>≠ </a:t>
            </a:r>
            <a:r>
              <a:rPr lang="hu-HU" sz="1800" b="0" dirty="0" err="1"/>
              <a:t>nil</a:t>
            </a:r>
            <a:endParaRPr lang="hu-HU" sz="1800" b="0" dirty="0"/>
          </a:p>
          <a:p>
            <a:pPr marL="0" indent="0">
              <a:buNone/>
            </a:pPr>
            <a:r>
              <a:rPr lang="hu-HU" sz="1800" b="0" dirty="0"/>
              <a:t>     </a:t>
            </a:r>
            <a:r>
              <a:rPr lang="hu-HU" sz="1800" dirty="0" err="1"/>
              <a:t>do</a:t>
            </a:r>
            <a:r>
              <a:rPr lang="hu-HU" sz="1800" dirty="0"/>
              <a:t> </a:t>
            </a:r>
            <a:r>
              <a:rPr lang="hu-HU" sz="1800" b="0" i="1" dirty="0"/>
              <a:t>y </a:t>
            </a:r>
            <a:r>
              <a:rPr lang="hu-HU" sz="1800" b="0" dirty="0"/>
              <a:t>← </a:t>
            </a:r>
            <a:r>
              <a:rPr lang="hu-HU" sz="1800" b="0" i="1" dirty="0"/>
              <a:t>x</a:t>
            </a:r>
          </a:p>
          <a:p>
            <a:pPr marL="0" indent="0">
              <a:buNone/>
            </a:pPr>
            <a:r>
              <a:rPr lang="hu-HU" sz="1800" b="0" i="1" dirty="0"/>
              <a:t>           </a:t>
            </a: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&lt;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x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b="0" dirty="0"/>
              <a:t>            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b="0" i="1" dirty="0"/>
              <a:t>x </a:t>
            </a:r>
            <a:r>
              <a:rPr lang="hu-HU" sz="1800" b="0" dirty="0"/>
              <a:t>← </a:t>
            </a:r>
            <a:r>
              <a:rPr lang="hu-HU" sz="1800" b="0" i="1" dirty="0"/>
              <a:t>bal</a:t>
            </a:r>
            <a:r>
              <a:rPr lang="hu-HU" sz="1800" b="0" dirty="0"/>
              <a:t>[</a:t>
            </a:r>
            <a:r>
              <a:rPr lang="hu-HU" sz="1800" b="0" i="1" dirty="0"/>
              <a:t>x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b="0" dirty="0"/>
              <a:t>              </a:t>
            </a:r>
            <a:r>
              <a:rPr lang="hu-HU" sz="1800" dirty="0" err="1"/>
              <a:t>else</a:t>
            </a:r>
            <a:r>
              <a:rPr lang="hu-HU" sz="1800" dirty="0"/>
              <a:t> </a:t>
            </a:r>
            <a:r>
              <a:rPr lang="hu-HU" sz="1800" b="0" i="1" dirty="0"/>
              <a:t>x </a:t>
            </a:r>
            <a:r>
              <a:rPr lang="hu-HU" sz="1800" b="0" dirty="0"/>
              <a:t>←</a:t>
            </a:r>
            <a:r>
              <a:rPr lang="hu-HU" sz="1800" b="0" i="1" dirty="0"/>
              <a:t>jobb</a:t>
            </a:r>
            <a:r>
              <a:rPr lang="hu-HU" sz="1800" b="0" dirty="0"/>
              <a:t>[</a:t>
            </a:r>
            <a:r>
              <a:rPr lang="hu-HU" sz="1800" b="0" i="1" dirty="0"/>
              <a:t>x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dirty="0"/>
              <a:t>ABS(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 -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]) &lt; 3</a:t>
            </a:r>
          </a:p>
          <a:p>
            <a:pPr marL="0" indent="0">
              <a:buNone/>
            </a:pPr>
            <a:r>
              <a:rPr lang="hu-HU" sz="1800" b="0" dirty="0"/>
              <a:t>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dirty="0" err="1"/>
              <a:t>return</a:t>
            </a:r>
            <a:r>
              <a:rPr lang="hu-HU" sz="1800" b="0" dirty="0"/>
              <a:t> NIL</a:t>
            </a:r>
          </a:p>
          <a:p>
            <a:pPr marL="0" indent="0">
              <a:buNone/>
            </a:pP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&lt;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</a:t>
            </a:r>
          </a:p>
          <a:p>
            <a:pPr marL="0" indent="0">
              <a:buNone/>
            </a:pPr>
            <a:r>
              <a:rPr lang="hu-HU" sz="1800" b="0" dirty="0"/>
              <a:t> 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 - ELÖZŐ(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]) &lt; 3</a:t>
            </a:r>
          </a:p>
          <a:p>
            <a:pPr marL="0" indent="0">
              <a:buNone/>
            </a:pPr>
            <a:r>
              <a:rPr lang="hu-HU" sz="1800" b="0" dirty="0"/>
              <a:t>             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dirty="0" err="1"/>
              <a:t>return</a:t>
            </a:r>
            <a:r>
              <a:rPr lang="hu-HU" sz="1800" b="0" dirty="0"/>
              <a:t> NIL</a:t>
            </a:r>
          </a:p>
          <a:p>
            <a:pPr marL="0" indent="0">
              <a:buNone/>
            </a:pPr>
            <a:r>
              <a:rPr lang="hu-HU" sz="1800" b="0" dirty="0"/>
              <a:t>               </a:t>
            </a:r>
            <a:r>
              <a:rPr lang="hu-HU" sz="1800" dirty="0" err="1"/>
              <a:t>else</a:t>
            </a:r>
            <a:r>
              <a:rPr lang="hu-HU" sz="1800" dirty="0"/>
              <a:t> </a:t>
            </a:r>
            <a:r>
              <a:rPr lang="hu-HU" sz="1800" b="0" i="1" dirty="0"/>
              <a:t>bal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 ← </a:t>
            </a:r>
            <a:r>
              <a:rPr lang="hu-HU" sz="1800" b="0" i="1" dirty="0"/>
              <a:t>z</a:t>
            </a:r>
            <a:endParaRPr lang="hu-HU" sz="1800" dirty="0"/>
          </a:p>
          <a:p>
            <a:pPr marL="0" indent="0">
              <a:buNone/>
            </a:pPr>
            <a:r>
              <a:rPr lang="hu-HU" sz="1800" b="0" dirty="0"/>
              <a:t>   </a:t>
            </a:r>
            <a:r>
              <a:rPr lang="hu-HU" sz="1800" dirty="0" err="1"/>
              <a:t>else</a:t>
            </a:r>
            <a:r>
              <a:rPr lang="hu-HU" sz="1800" dirty="0"/>
              <a:t> </a:t>
            </a: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b="0" dirty="0"/>
              <a:t>KÖVETKEZŐ(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]) - </a:t>
            </a:r>
            <a:r>
              <a:rPr lang="hu-HU" sz="1800" b="0" i="1" dirty="0"/>
              <a:t>kulcs</a:t>
            </a:r>
            <a:r>
              <a:rPr lang="hu-HU" sz="1800" b="0" dirty="0"/>
              <a:t>[</a:t>
            </a:r>
            <a:r>
              <a:rPr lang="hu-HU" sz="1800" b="0" i="1" dirty="0"/>
              <a:t>z</a:t>
            </a:r>
            <a:r>
              <a:rPr lang="hu-HU" sz="1800" b="0" dirty="0"/>
              <a:t>] &lt; 3</a:t>
            </a:r>
          </a:p>
          <a:p>
            <a:pPr marL="0" indent="0">
              <a:buNone/>
            </a:pPr>
            <a:r>
              <a:rPr lang="hu-HU" sz="1800" b="0" dirty="0"/>
              <a:t>               </a:t>
            </a:r>
            <a:r>
              <a:rPr lang="hu-HU" sz="1800" dirty="0" err="1"/>
              <a:t>then</a:t>
            </a:r>
            <a:r>
              <a:rPr lang="hu-HU" sz="1800" dirty="0"/>
              <a:t> </a:t>
            </a:r>
            <a:r>
              <a:rPr lang="hu-HU" sz="1800" dirty="0" err="1"/>
              <a:t>return</a:t>
            </a:r>
            <a:r>
              <a:rPr lang="hu-HU" sz="1800" b="0" dirty="0"/>
              <a:t> NIL</a:t>
            </a:r>
          </a:p>
          <a:p>
            <a:pPr marL="0" indent="0">
              <a:buNone/>
            </a:pPr>
            <a:r>
              <a:rPr lang="hu-HU" sz="1800" b="0" dirty="0"/>
              <a:t>               </a:t>
            </a:r>
            <a:r>
              <a:rPr lang="hu-HU" sz="1800" dirty="0" err="1"/>
              <a:t>else</a:t>
            </a:r>
            <a:r>
              <a:rPr lang="hu-HU" sz="1800" dirty="0"/>
              <a:t> </a:t>
            </a:r>
            <a:r>
              <a:rPr lang="hu-HU" sz="1800" b="0" i="1" dirty="0"/>
              <a:t>jobb</a:t>
            </a:r>
            <a:r>
              <a:rPr lang="hu-HU" sz="1800" b="0" dirty="0"/>
              <a:t>[</a:t>
            </a:r>
            <a:r>
              <a:rPr lang="hu-HU" sz="1800" b="0" i="1" dirty="0"/>
              <a:t>y</a:t>
            </a:r>
            <a:r>
              <a:rPr lang="hu-HU" sz="1800" b="0" dirty="0"/>
              <a:t>] ← </a:t>
            </a:r>
            <a:r>
              <a:rPr lang="hu-HU" sz="1800" b="0" i="1" dirty="0"/>
              <a:t>z</a:t>
            </a:r>
            <a:endParaRPr lang="hu-HU" sz="1800" dirty="0"/>
          </a:p>
          <a:p>
            <a:pPr marL="0" indent="0">
              <a:buNone/>
            </a:pPr>
            <a:endParaRPr lang="hu-HU" sz="1800" b="0" dirty="0"/>
          </a:p>
          <a:p>
            <a:pPr marL="0" indent="0">
              <a:buNone/>
            </a:pPr>
            <a:endParaRPr lang="hu-HU" sz="1800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Leszállópálya nyilvántartási algoritmus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084168" y="306896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</p:spTree>
    <p:extLst>
      <p:ext uri="{BB962C8B-B14F-4D97-AF65-F5344CB8AC3E}">
        <p14:creationId xmlns:p14="http://schemas.microsoft.com/office/powerpoint/2010/main" val="267392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743546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másik </a:t>
            </a:r>
            <a:r>
              <a:rPr lang="hu-HU" b="0" dirty="0" err="1"/>
              <a:t>use-case</a:t>
            </a:r>
            <a:r>
              <a:rPr lang="hu-HU" b="0" dirty="0"/>
              <a:t>: TÖRÖL(MIN(R))</a:t>
            </a:r>
          </a:p>
          <a:p>
            <a:pPr marL="0" indent="0">
              <a:buNone/>
            </a:pPr>
            <a:r>
              <a:rPr lang="hu-HU" b="0" dirty="0"/>
              <a:t>A minimális elemnek legfeljebb egy gyereke van, így a harmadik esetet nem is kell implementálni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411288" y="4270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Leszállópálya nyilvántartási algoritmus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303104" y="3429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(h)</a:t>
            </a:r>
          </a:p>
        </p:txBody>
      </p:sp>
      <p:pic>
        <p:nvPicPr>
          <p:cNvPr id="6" name="Picture 6" descr="Image result for runway que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21088"/>
            <a:ext cx="291641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6" name="Picture 2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567" y="3860081"/>
            <a:ext cx="2266701" cy="259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6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187</Words>
  <Application>Microsoft Macintosh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2_Alapértelmezett terv</vt:lpstr>
      <vt:lpstr>PowerPoint Presentation</vt:lpstr>
      <vt:lpstr>Leszállópálya nyilvántartási algoritmus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23</cp:revision>
  <dcterms:created xsi:type="dcterms:W3CDTF">2020-09-28T09:38:30Z</dcterms:created>
  <dcterms:modified xsi:type="dcterms:W3CDTF">2020-10-20T12:05:57Z</dcterms:modified>
</cp:coreProperties>
</file>