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544" r:id="rId3"/>
    <p:sldId id="545" r:id="rId4"/>
    <p:sldId id="546" r:id="rId5"/>
    <p:sldId id="547" r:id="rId6"/>
  </p:sldIdLst>
  <p:sldSz cx="9144000" cy="6858000" type="screen4x3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11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944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893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4" y="274638"/>
            <a:ext cx="1855787" cy="56753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9" y="274638"/>
            <a:ext cx="5419725" cy="56753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620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58920" y="1600200"/>
            <a:ext cx="7427520" cy="43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37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302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857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32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999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263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828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205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177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9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54936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Algoritmusok és Adatszerkezetek I.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547640" y="2709000"/>
            <a:ext cx="712836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641"/>
              </a:spcBef>
            </a:pPr>
            <a:r>
              <a:rPr lang="hu-HU" sz="3200" b="1" spc="-1" dirty="0">
                <a:solidFill>
                  <a:srgbClr val="333333"/>
                </a:solidFill>
                <a:latin typeface="Arial"/>
              </a:rPr>
              <a:t>Bináris keresőfa implementációk</a:t>
            </a:r>
            <a:endParaRPr lang="hu-HU" sz="3200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0AF40D6-E4AF-0848-8CFF-55BE282287B9}"/>
              </a:ext>
            </a:extLst>
          </p:cNvPr>
          <p:cNvSpPr/>
          <p:nvPr/>
        </p:nvSpPr>
        <p:spPr>
          <a:xfrm>
            <a:off x="3864960" y="4653000"/>
            <a:ext cx="2261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2020. október</a:t>
            </a:r>
          </a:p>
          <a:p>
            <a:pPr algn="ctr"/>
            <a:endParaRPr lang="hu-HU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7. hét – 6. videó</a:t>
            </a: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S07E06 </a:t>
            </a:r>
            <a:endParaRPr lang="hu-HU" spc="-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729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Keresőfa</a:t>
            </a:r>
            <a:r>
              <a:rPr lang="en-US" dirty="0"/>
              <a:t> </a:t>
            </a:r>
            <a:r>
              <a:rPr lang="en-US" dirty="0" err="1"/>
              <a:t>Javában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2975" r="24401" b="10092"/>
          <a:stretch/>
        </p:blipFill>
        <p:spPr>
          <a:xfrm>
            <a:off x="767067" y="1245890"/>
            <a:ext cx="7919733" cy="48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912" cy="1143000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TreeSet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18500" b="8919"/>
          <a:stretch/>
        </p:blipFill>
        <p:spPr>
          <a:xfrm>
            <a:off x="-1" y="980728"/>
            <a:ext cx="8643927" cy="476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6" r="17859" b="30715"/>
          <a:stretch/>
        </p:blipFill>
        <p:spPr>
          <a:xfrm>
            <a:off x="0" y="5741476"/>
            <a:ext cx="8687544" cy="10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Keresőfák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/>
              <a:t>Implementációk általában</a:t>
            </a:r>
            <a:r>
              <a:rPr lang="en-US" b="0" dirty="0"/>
              <a:t> </a:t>
            </a:r>
            <a:r>
              <a:rPr lang="en-US" b="0" dirty="0" err="1"/>
              <a:t>piros-fekete</a:t>
            </a:r>
            <a:r>
              <a:rPr lang="en-US" b="0" dirty="0"/>
              <a:t> </a:t>
            </a:r>
            <a:r>
              <a:rPr lang="en-US" b="0" dirty="0" err="1"/>
              <a:t>fát</a:t>
            </a:r>
            <a:r>
              <a:rPr lang="en-US" b="0" dirty="0"/>
              <a:t> </a:t>
            </a:r>
            <a:r>
              <a:rPr lang="en-US" b="0" dirty="0" err="1"/>
              <a:t>valósítanak</a:t>
            </a:r>
            <a:r>
              <a:rPr lang="en-US" b="0" dirty="0"/>
              <a:t> meg: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C++		</a:t>
            </a:r>
            <a:r>
              <a:rPr lang="en-US" b="0" dirty="0" err="1"/>
              <a:t>std</a:t>
            </a:r>
            <a:r>
              <a:rPr lang="en-US" b="0" dirty="0"/>
              <a:t>::set</a:t>
            </a:r>
          </a:p>
          <a:p>
            <a:pPr marL="0" indent="0">
              <a:buNone/>
            </a:pPr>
            <a:r>
              <a:rPr lang="en-US" b="0" dirty="0"/>
              <a:t>C#		</a:t>
            </a:r>
            <a:r>
              <a:rPr lang="en-US" b="0" dirty="0" err="1"/>
              <a:t>TreeSet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Scala 	</a:t>
            </a:r>
            <a:r>
              <a:rPr lang="en-US" sz="2800" b="0" dirty="0" err="1"/>
              <a:t>collection.immutable.</a:t>
            </a:r>
            <a:r>
              <a:rPr lang="en-US" b="0" dirty="0" err="1"/>
              <a:t>TreeSet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9132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11842" r="42952" b="10527"/>
          <a:stretch/>
        </p:blipFill>
        <p:spPr>
          <a:xfrm>
            <a:off x="1752615" y="0"/>
            <a:ext cx="6419785" cy="6885384"/>
          </a:xfrm>
        </p:spPr>
      </p:pic>
    </p:spTree>
    <p:extLst>
      <p:ext uri="{BB962C8B-B14F-4D97-AF65-F5344CB8AC3E}">
        <p14:creationId xmlns:p14="http://schemas.microsoft.com/office/powerpoint/2010/main" val="3798006778"/>
      </p:ext>
    </p:extLst>
  </p:cSld>
  <p:clrMapOvr>
    <a:masterClrMapping/>
  </p:clrMapOvr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50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2_Alapértelmezett terv</vt:lpstr>
      <vt:lpstr>PowerPoint Presentation</vt:lpstr>
      <vt:lpstr>Keresőfa Javában</vt:lpstr>
      <vt:lpstr>Java TreeSet</vt:lpstr>
      <vt:lpstr>Keresőfák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Richárd Farkas</dc:creator>
  <cp:lastModifiedBy>Richárd Farkas</cp:lastModifiedBy>
  <cp:revision>27</cp:revision>
  <dcterms:created xsi:type="dcterms:W3CDTF">2020-09-28T09:38:30Z</dcterms:created>
  <dcterms:modified xsi:type="dcterms:W3CDTF">2020-10-20T13:36:47Z</dcterms:modified>
</cp:coreProperties>
</file>