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53" r:id="rId3"/>
    <p:sldId id="583" r:id="rId4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5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ryptographic_hash_fun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yptographic_hash_function#/media/File:Cryptographic_Hash_Function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Hasítás a kriptográfiában</a:t>
            </a:r>
            <a:endParaRPr lang="hu-HU" sz="3200" spc="-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8. hét – 7. videó</a:t>
            </a:r>
          </a:p>
          <a:p>
            <a:pPr algn="ctr"/>
            <a:r>
              <a:rPr lang="hu-HU" spc="-1">
                <a:solidFill>
                  <a:srgbClr val="000000"/>
                </a:solidFill>
                <a:latin typeface="Arial"/>
              </a:rPr>
              <a:t>S08E07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Hasítás</a:t>
            </a:r>
            <a:r>
              <a:rPr lang="en-US" dirty="0"/>
              <a:t> a </a:t>
            </a:r>
            <a:r>
              <a:rPr lang="en-US" dirty="0" err="1"/>
              <a:t>kriptográfiában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00200"/>
            <a:ext cx="7416824" cy="434975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/>
              <a:t>Egy</a:t>
            </a:r>
            <a:r>
              <a:rPr lang="en-US" b="0" dirty="0"/>
              <a:t> </a:t>
            </a:r>
            <a:r>
              <a:rPr lang="en-US" b="0" dirty="0" err="1"/>
              <a:t>rendszer</a:t>
            </a:r>
            <a:r>
              <a:rPr lang="en-US" b="0" dirty="0"/>
              <a:t> </a:t>
            </a:r>
            <a:r>
              <a:rPr lang="en-US" b="0" dirty="0" err="1"/>
              <a:t>felhasználónév-jelszó</a:t>
            </a:r>
            <a:r>
              <a:rPr lang="en-US" b="0" dirty="0"/>
              <a:t> </a:t>
            </a:r>
            <a:r>
              <a:rPr lang="en-US" b="0" dirty="0" err="1"/>
              <a:t>párjait</a:t>
            </a:r>
            <a:r>
              <a:rPr lang="en-US" b="0" dirty="0"/>
              <a:t> </a:t>
            </a:r>
            <a:r>
              <a:rPr lang="en-US" b="0" dirty="0" err="1"/>
              <a:t>hogyan</a:t>
            </a:r>
            <a:r>
              <a:rPr lang="en-US" b="0" dirty="0"/>
              <a:t> </a:t>
            </a:r>
            <a:r>
              <a:rPr lang="en-US" b="0" dirty="0" err="1"/>
              <a:t>tároljuk</a:t>
            </a:r>
            <a:r>
              <a:rPr lang="en-US" b="0" dirty="0"/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Ha a </a:t>
            </a:r>
            <a:r>
              <a:rPr lang="en-US" b="0" dirty="0" err="1"/>
              <a:t>jelszavakat</a:t>
            </a:r>
            <a:r>
              <a:rPr lang="en-US" b="0" dirty="0"/>
              <a:t> </a:t>
            </a:r>
            <a:r>
              <a:rPr lang="en-US" b="0" dirty="0" err="1"/>
              <a:t>magukat</a:t>
            </a:r>
            <a:r>
              <a:rPr lang="en-US" b="0" dirty="0"/>
              <a:t> </a:t>
            </a:r>
            <a:r>
              <a:rPr lang="en-US" b="0" dirty="0" err="1"/>
              <a:t>eltároljuk</a:t>
            </a:r>
            <a:r>
              <a:rPr lang="en-US" b="0" dirty="0"/>
              <a:t> </a:t>
            </a:r>
            <a:r>
              <a:rPr lang="en-US" b="0" dirty="0" err="1"/>
              <a:t>akkor</a:t>
            </a:r>
            <a:r>
              <a:rPr lang="en-US" b="0" dirty="0"/>
              <a:t> </a:t>
            </a:r>
            <a:r>
              <a:rPr lang="en-US" b="0" dirty="0" err="1"/>
              <a:t>az</a:t>
            </a:r>
            <a:r>
              <a:rPr lang="en-US" b="0" dirty="0"/>
              <a:t> </a:t>
            </a:r>
            <a:r>
              <a:rPr lang="en-US" b="0" dirty="0" err="1"/>
              <a:t>komoly</a:t>
            </a:r>
            <a:r>
              <a:rPr lang="en-US" b="0" dirty="0"/>
              <a:t> </a:t>
            </a:r>
            <a:r>
              <a:rPr lang="en-US" b="0" dirty="0" err="1"/>
              <a:t>biztonsági</a:t>
            </a:r>
            <a:r>
              <a:rPr lang="en-US" b="0" dirty="0"/>
              <a:t> </a:t>
            </a:r>
            <a:r>
              <a:rPr lang="en-US" b="0" dirty="0" err="1"/>
              <a:t>rés</a:t>
            </a:r>
            <a:r>
              <a:rPr lang="en-US" b="0" dirty="0"/>
              <a:t>!!!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err="1"/>
              <a:t>Csak</a:t>
            </a:r>
            <a:r>
              <a:rPr lang="en-US" b="0" dirty="0"/>
              <a:t> a </a:t>
            </a:r>
            <a:r>
              <a:rPr lang="en-US" b="0" dirty="0" err="1"/>
              <a:t>jelszavak</a:t>
            </a:r>
            <a:r>
              <a:rPr lang="en-US" b="0" dirty="0"/>
              <a:t> </a:t>
            </a:r>
            <a:r>
              <a:rPr lang="en-US" b="0" dirty="0" err="1"/>
              <a:t>hasított</a:t>
            </a:r>
            <a:r>
              <a:rPr lang="en-US" b="0" dirty="0"/>
              <a:t> </a:t>
            </a:r>
            <a:r>
              <a:rPr lang="en-US" b="0" dirty="0" err="1"/>
              <a:t>értékét</a:t>
            </a:r>
            <a:r>
              <a:rPr lang="en-US" b="0" dirty="0"/>
              <a:t> </a:t>
            </a:r>
            <a:r>
              <a:rPr lang="en-US" b="0" dirty="0" err="1"/>
              <a:t>tároljuk</a:t>
            </a:r>
            <a:r>
              <a:rPr lang="en-US" b="0" dirty="0"/>
              <a:t>. </a:t>
            </a:r>
            <a:r>
              <a:rPr lang="en-US" b="0" i="1" dirty="0" err="1">
                <a:hlinkClick r:id="rId2"/>
              </a:rPr>
              <a:t>Egyirányú</a:t>
            </a:r>
            <a:r>
              <a:rPr lang="en-US" b="0" i="1" dirty="0">
                <a:hlinkClick r:id="rId2"/>
              </a:rPr>
              <a:t> </a:t>
            </a:r>
            <a:r>
              <a:rPr lang="en-US" b="0" i="1" dirty="0" err="1">
                <a:hlinkClick r:id="rId2"/>
              </a:rPr>
              <a:t>hasító</a:t>
            </a:r>
            <a:r>
              <a:rPr lang="en-US" b="0" i="1" dirty="0">
                <a:hlinkClick r:id="rId2"/>
              </a:rPr>
              <a:t> </a:t>
            </a:r>
            <a:r>
              <a:rPr lang="en-US" b="0" i="1" dirty="0" err="1">
                <a:hlinkClick r:id="rId2"/>
              </a:rPr>
              <a:t>függvény</a:t>
            </a:r>
            <a:r>
              <a:rPr lang="en-US" b="0" dirty="0" err="1"/>
              <a:t>t</a:t>
            </a:r>
            <a:r>
              <a:rPr lang="en-US" b="0" dirty="0"/>
              <a:t> </a:t>
            </a:r>
            <a:r>
              <a:rPr lang="en-US" b="0" dirty="0" err="1"/>
              <a:t>használjunk</a:t>
            </a:r>
            <a:r>
              <a:rPr lang="en-US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4760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DC85D7-01FB-4818-B688-636624E1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7C7820-D0C5-4232-9512-EEE4FD5B0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32" y="1340768"/>
            <a:ext cx="6588224" cy="47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4B2AE24-C22D-497B-A828-31A99F5C3835}"/>
              </a:ext>
            </a:extLst>
          </p:cNvPr>
          <p:cNvSpPr txBox="1">
            <a:spLocks/>
          </p:cNvSpPr>
          <p:nvPr/>
        </p:nvSpPr>
        <p:spPr bwMode="auto">
          <a:xfrm>
            <a:off x="1043608" y="19776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Hasítás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 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kriptográfiában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02232E7-18F9-4683-B1B3-05C2C07C917F}"/>
              </a:ext>
            </a:extLst>
          </p:cNvPr>
          <p:cNvSpPr txBox="1"/>
          <p:nvPr/>
        </p:nvSpPr>
        <p:spPr>
          <a:xfrm>
            <a:off x="467544" y="6414011"/>
            <a:ext cx="6559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Forrás: </a:t>
            </a:r>
            <a:r>
              <a:rPr kumimoji="0" lang="hu-HU" sz="10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/>
              </a:rPr>
              <a:t>https://en.wikipedia.org/wiki/Cryptographic_hash_function#/media/File:Cryptographic_Hash_Function.svg</a:t>
            </a:r>
            <a:endParaRPr kumimoji="0" lang="hu-HU" sz="10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0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120900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84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2_Alapértelmezett terv</vt:lpstr>
      <vt:lpstr>PowerPoint Presentation</vt:lpstr>
      <vt:lpstr>Hasítás a kriptográfiában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35</cp:revision>
  <dcterms:created xsi:type="dcterms:W3CDTF">2020-09-28T09:38:30Z</dcterms:created>
  <dcterms:modified xsi:type="dcterms:W3CDTF">2020-10-23T13:40:53Z</dcterms:modified>
</cp:coreProperties>
</file>