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2" r:id="rId2"/>
    <p:sldId id="612" r:id="rId3"/>
    <p:sldId id="614" r:id="rId4"/>
    <p:sldId id="610" r:id="rId5"/>
    <p:sldId id="615" r:id="rId6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358"/>
    <p:restoredTop sz="94694"/>
  </p:normalViewPr>
  <p:slideViewPr>
    <p:cSldViewPr snapToGrid="0" snapToObjects="1">
      <p:cViewPr varScale="1">
        <p:scale>
          <a:sx n="93" d="100"/>
          <a:sy n="93" d="100"/>
        </p:scale>
        <p:origin x="20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79FBE-19CF-104F-82DA-70E7A5FD51D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F61C-DB42-914D-A53C-92C81BF36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35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 err="1">
                <a:solidFill>
                  <a:srgbClr val="333333"/>
                </a:solidFill>
                <a:latin typeface="Arial"/>
              </a:rPr>
              <a:t>Topológikus</a:t>
            </a: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 rendezés</a:t>
            </a:r>
            <a:endParaRPr lang="hu-HU" sz="3200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november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9. hét – 4.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S09E04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>
            <a:extLst>
              <a:ext uri="{FF2B5EF4-FFF2-40B4-BE49-F238E27FC236}">
                <a16:creationId xmlns:a16="http://schemas.microsoft.com/office/drawing/2014/main" id="{32922574-9164-0D41-93C4-7C59DEC08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Topológikus rendezés</a:t>
            </a:r>
          </a:p>
        </p:txBody>
      </p:sp>
      <p:pic>
        <p:nvPicPr>
          <p:cNvPr id="35843" name="Picture 2">
            <a:extLst>
              <a:ext uri="{FF2B5EF4-FFF2-40B4-BE49-F238E27FC236}">
                <a16:creationId xmlns:a16="http://schemas.microsoft.com/office/drawing/2014/main" id="{78895A26-6738-FF4B-8A67-187156B76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1552575"/>
            <a:ext cx="9123363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31911EDC-A419-B244-9FE4-4DEE18C39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3859213"/>
            <a:ext cx="5300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0">
                <a:solidFill>
                  <a:schemeClr val="tx1"/>
                </a:solidFill>
              </a:rPr>
              <a:t>Általános esetben: végrehajtási sorrend tervezése</a:t>
            </a:r>
          </a:p>
        </p:txBody>
      </p:sp>
    </p:spTree>
    <p:extLst>
      <p:ext uri="{BB962C8B-B14F-4D97-AF65-F5344CB8AC3E}">
        <p14:creationId xmlns:p14="http://schemas.microsoft.com/office/powerpoint/2010/main" val="360772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ím 1">
            <a:extLst>
              <a:ext uri="{FF2B5EF4-FFF2-40B4-BE49-F238E27FC236}">
                <a16:creationId xmlns:a16="http://schemas.microsoft.com/office/drawing/2014/main" id="{78AB131C-605E-C346-AF24-42CFD0141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Topológikus rendezés</a:t>
            </a:r>
          </a:p>
        </p:txBody>
      </p:sp>
      <p:sp>
        <p:nvSpPr>
          <p:cNvPr id="36867" name="Tartalom helye 2">
            <a:extLst>
              <a:ext uri="{FF2B5EF4-FFF2-40B4-BE49-F238E27FC236}">
                <a16:creationId xmlns:a16="http://schemas.microsoft.com/office/drawing/2014/main" id="{114CDAAF-B31D-2646-9D8F-E8007DBE65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hu-HU" altLang="hu-HU" sz="2800" b="0"/>
              <a:t>Egy </a:t>
            </a:r>
            <a:r>
              <a:rPr lang="hu-HU" altLang="hu-HU" sz="2800" b="0" i="1"/>
              <a:t>G </a:t>
            </a:r>
            <a:r>
              <a:rPr lang="hu-HU" altLang="hu-HU" sz="2800" b="0"/>
              <a:t>= (</a:t>
            </a:r>
            <a:r>
              <a:rPr lang="hu-HU" altLang="hu-HU" sz="2800" b="0" i="1"/>
              <a:t>V</a:t>
            </a:r>
            <a:r>
              <a:rPr lang="hu-HU" altLang="hu-HU" sz="2800" b="0"/>
              <a:t>, </a:t>
            </a:r>
            <a:r>
              <a:rPr lang="hu-HU" altLang="hu-HU" sz="2800" b="0" i="1"/>
              <a:t>E</a:t>
            </a:r>
            <a:r>
              <a:rPr lang="hu-HU" altLang="hu-HU" sz="2800" b="0"/>
              <a:t>) irányított gráf </a:t>
            </a:r>
            <a:r>
              <a:rPr lang="hu-HU" altLang="hu-HU" sz="2800" i="1"/>
              <a:t>topologikus rendezése </a:t>
            </a:r>
            <a:r>
              <a:rPr lang="hu-HU" altLang="hu-HU" sz="2800" b="0"/>
              <a:t>a csúcsainak sorba rendezése úgy, hogy ha </a:t>
            </a:r>
            <a:r>
              <a:rPr lang="hu-HU" altLang="hu-HU" sz="2800" b="0" i="1"/>
              <a:t>G</a:t>
            </a:r>
            <a:r>
              <a:rPr lang="hu-HU" altLang="hu-HU" sz="2800" b="0"/>
              <a:t>-ben szerepel az (</a:t>
            </a:r>
            <a:r>
              <a:rPr lang="hu-HU" altLang="hu-HU" sz="2800" b="0" i="1"/>
              <a:t>u</a:t>
            </a:r>
            <a:r>
              <a:rPr lang="hu-HU" altLang="hu-HU" sz="2800" b="0"/>
              <a:t>, </a:t>
            </a:r>
            <a:r>
              <a:rPr lang="hu-HU" altLang="hu-HU" sz="2800" b="0" i="1"/>
              <a:t>v</a:t>
            </a:r>
            <a:r>
              <a:rPr lang="hu-HU" altLang="hu-HU" sz="2800" b="0"/>
              <a:t>) él, akkor </a:t>
            </a:r>
            <a:r>
              <a:rPr lang="hu-HU" altLang="hu-HU" sz="2800" b="0" i="1"/>
              <a:t>u </a:t>
            </a:r>
            <a:r>
              <a:rPr lang="hu-HU" altLang="hu-HU" sz="2800" b="0"/>
              <a:t>előzze meg </a:t>
            </a:r>
            <a:r>
              <a:rPr lang="hu-HU" altLang="hu-HU" sz="2800" b="0" i="1"/>
              <a:t>v</a:t>
            </a:r>
            <a:r>
              <a:rPr lang="hu-HU" altLang="hu-HU" sz="2800" b="0"/>
              <a:t>-t a sorban.</a:t>
            </a:r>
          </a:p>
          <a:p>
            <a:pPr marL="0" indent="0">
              <a:buFontTx/>
              <a:buNone/>
            </a:pPr>
            <a:r>
              <a:rPr lang="hu-HU" altLang="hu-HU" sz="2800" b="0"/>
              <a:t>(Ha a gráf tartalmaz irányított kört, akkor nincs ilyen sorba rendezés.)</a:t>
            </a:r>
            <a:endParaRPr lang="hu-HU" altLang="hu-HU" sz="2800"/>
          </a:p>
        </p:txBody>
      </p:sp>
    </p:spTree>
    <p:extLst>
      <p:ext uri="{BB962C8B-B14F-4D97-AF65-F5344CB8AC3E}">
        <p14:creationId xmlns:p14="http://schemas.microsoft.com/office/powerpoint/2010/main" val="311750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>
            <a:extLst>
              <a:ext uri="{FF2B5EF4-FFF2-40B4-BE49-F238E27FC236}">
                <a16:creationId xmlns:a16="http://schemas.microsoft.com/office/drawing/2014/main" id="{9DBCE74E-FBF0-AD40-8380-B9232E184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5888"/>
            <a:ext cx="6624638" cy="652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63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AF11A-AA17-294E-9A32-D18B6C386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Topológikus</a:t>
            </a:r>
            <a:r>
              <a:rPr lang="en-GB" dirty="0"/>
              <a:t> </a:t>
            </a:r>
            <a:r>
              <a:rPr lang="en-GB" dirty="0" err="1"/>
              <a:t>rendezési</a:t>
            </a:r>
            <a:r>
              <a:rPr lang="en-GB" dirty="0"/>
              <a:t> </a:t>
            </a:r>
            <a:r>
              <a:rPr lang="en-GB" dirty="0" err="1"/>
              <a:t>algoritmus</a:t>
            </a: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929D3E9-18C4-4B4D-AB4B-9ADA6A4AA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7736"/>
            <a:ext cx="91344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A1A0584-F964-A742-84D6-9447673219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71"/>
          <a:stretch/>
        </p:blipFill>
        <p:spPr bwMode="auto">
          <a:xfrm>
            <a:off x="20637" y="4325053"/>
            <a:ext cx="9123363" cy="1624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404198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83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2_Alapértelmezett terv</vt:lpstr>
      <vt:lpstr>PowerPoint Presentation</vt:lpstr>
      <vt:lpstr>Topológikus rendezés</vt:lpstr>
      <vt:lpstr>Topológikus rendezés</vt:lpstr>
      <vt:lpstr>PowerPoint Presentation</vt:lpstr>
      <vt:lpstr>Topológikus rendezési algoritmus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43</cp:revision>
  <dcterms:created xsi:type="dcterms:W3CDTF">2020-09-28T09:38:30Z</dcterms:created>
  <dcterms:modified xsi:type="dcterms:W3CDTF">2020-10-25T16:16:53Z</dcterms:modified>
</cp:coreProperties>
</file>