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2" r:id="rId2"/>
    <p:sldId id="645" r:id="rId3"/>
    <p:sldId id="638" r:id="rId4"/>
    <p:sldId id="634" r:id="rId5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613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7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9FBE-19CF-104F-82DA-70E7A5FD51D5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61C-DB42-914D-A53C-92C81BF36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5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Bellman-Ford algoritmus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november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10.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S10E03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>
            <a:extLst>
              <a:ext uri="{FF2B5EF4-FFF2-40B4-BE49-F238E27FC236}">
                <a16:creationId xmlns:a16="http://schemas.microsoft.com/office/drawing/2014/main" id="{678FEFF2-2A71-3E4F-BC71-8EEBFB3CC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Negatív élsúlyok és Dijkstra</a:t>
            </a:r>
          </a:p>
        </p:txBody>
      </p:sp>
      <p:pic>
        <p:nvPicPr>
          <p:cNvPr id="21507" name="Picture 4" descr="Figure of graph">
            <a:extLst>
              <a:ext uri="{FF2B5EF4-FFF2-40B4-BE49-F238E27FC236}">
                <a16:creationId xmlns:a16="http://schemas.microsoft.com/office/drawing/2014/main" id="{8EA9C00B-3DB8-FC44-927E-85D55493F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"/>
          <a:stretch>
            <a:fillRect/>
          </a:stretch>
        </p:blipFill>
        <p:spPr bwMode="auto">
          <a:xfrm>
            <a:off x="3287713" y="1844675"/>
            <a:ext cx="2892425" cy="27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artalom helye 2">
            <a:extLst>
              <a:ext uri="{FF2B5EF4-FFF2-40B4-BE49-F238E27FC236}">
                <a16:creationId xmlns:a16="http://schemas.microsoft.com/office/drawing/2014/main" id="{8DC46A06-D70D-9B47-A574-DD1DA9281E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16088" y="5013325"/>
            <a:ext cx="7427912" cy="10080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altLang="hu-HU" b="0"/>
              <a:t>Dijkstra nem ad helyes megoldást negatív élsúlyok esetén</a:t>
            </a:r>
          </a:p>
        </p:txBody>
      </p:sp>
    </p:spTree>
    <p:extLst>
      <p:ext uri="{BB962C8B-B14F-4D97-AF65-F5344CB8AC3E}">
        <p14:creationId xmlns:p14="http://schemas.microsoft.com/office/powerpoint/2010/main" val="252883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>
            <a:extLst>
              <a:ext uri="{FF2B5EF4-FFF2-40B4-BE49-F238E27FC236}">
                <a16:creationId xmlns:a16="http://schemas.microsoft.com/office/drawing/2014/main" id="{F8B89CDE-492E-EB40-A4CC-CA1345908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Bellman-Ford algoritmus</a:t>
            </a:r>
          </a:p>
        </p:txBody>
      </p:sp>
      <p:sp>
        <p:nvSpPr>
          <p:cNvPr id="22531" name="Tartalom helye 2">
            <a:extLst>
              <a:ext uri="{FF2B5EF4-FFF2-40B4-BE49-F238E27FC236}">
                <a16:creationId xmlns:a16="http://schemas.microsoft.com/office/drawing/2014/main" id="{2A2722AC-05C8-5F47-9B64-8B3412C269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16088" y="1671638"/>
            <a:ext cx="7427912" cy="4349750"/>
          </a:xfrm>
        </p:spPr>
        <p:txBody>
          <a:bodyPr/>
          <a:lstStyle/>
          <a:p>
            <a:r>
              <a:rPr lang="hu-HU" altLang="hu-HU" b="0"/>
              <a:t>Negatív élsúlyok mellett is működik</a:t>
            </a:r>
          </a:p>
          <a:p>
            <a:r>
              <a:rPr lang="hu-HU" altLang="hu-HU" b="0"/>
              <a:t>Ha elérhető negatív kör a kezdőcsúcsból akkor azt észreveszi</a:t>
            </a:r>
          </a:p>
          <a:p>
            <a:r>
              <a:rPr lang="hu-HU" altLang="hu-HU" b="0"/>
              <a:t>Egy iterációban minden élen megpróbálunk javítani</a:t>
            </a:r>
          </a:p>
          <a:p>
            <a:r>
              <a:rPr lang="hu-HU" altLang="hu-HU" b="0"/>
              <a:t>V-1 iterációra van szükség legrosszabb esetben</a:t>
            </a:r>
          </a:p>
          <a:p>
            <a:endParaRPr lang="hu-HU" altLang="hu-HU" b="0"/>
          </a:p>
        </p:txBody>
      </p:sp>
      <p:pic>
        <p:nvPicPr>
          <p:cNvPr id="22532" name="Picture 2" descr="Richard Ernest Bellman.jpg">
            <a:extLst>
              <a:ext uri="{FF2B5EF4-FFF2-40B4-BE49-F238E27FC236}">
                <a16:creationId xmlns:a16="http://schemas.microsoft.com/office/drawing/2014/main" id="{8BC0375D-2DC2-8447-A6CA-1BDABA1E1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 descr="http://media.independent.com/img/photos/2017/03/02/dadd_opt.jpg">
            <a:extLst>
              <a:ext uri="{FF2B5EF4-FFF2-40B4-BE49-F238E27FC236}">
                <a16:creationId xmlns:a16="http://schemas.microsoft.com/office/drawing/2014/main" id="{F4BBBF7C-3F26-274E-9190-34569A35A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1590675" cy="212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43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>
            <a:extLst>
              <a:ext uri="{FF2B5EF4-FFF2-40B4-BE49-F238E27FC236}">
                <a16:creationId xmlns:a16="http://schemas.microsoft.com/office/drawing/2014/main" id="{BD513388-E626-3C46-8E07-006E924CA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Bellman-Ford algoritmus</a:t>
            </a:r>
          </a:p>
        </p:txBody>
      </p:sp>
      <p:pic>
        <p:nvPicPr>
          <p:cNvPr id="23555" name="Picture 2">
            <a:extLst>
              <a:ext uri="{FF2B5EF4-FFF2-40B4-BE49-F238E27FC236}">
                <a16:creationId xmlns:a16="http://schemas.microsoft.com/office/drawing/2014/main" id="{2C16A70A-7F94-A74E-B5A2-070BBA5DE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628775"/>
            <a:ext cx="6116637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4A477942-FA41-754A-9EDA-06F327CA2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6163" y="1804988"/>
            <a:ext cx="896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000" b="0" i="1">
                <a:solidFill>
                  <a:schemeClr val="tx1"/>
                </a:solidFill>
              </a:rPr>
              <a:t>O</a:t>
            </a:r>
            <a:r>
              <a:rPr lang="hu-HU" altLang="hu-HU" sz="2000" b="0">
                <a:solidFill>
                  <a:schemeClr val="tx1"/>
                </a:solidFill>
              </a:rPr>
              <a:t>(</a:t>
            </a:r>
            <a:r>
              <a:rPr lang="hu-HU" altLang="hu-HU" sz="2000" b="0" i="1">
                <a:solidFill>
                  <a:schemeClr val="tx1"/>
                </a:solidFill>
              </a:rPr>
              <a:t>VE</a:t>
            </a:r>
            <a:r>
              <a:rPr lang="hu-HU" altLang="hu-HU" sz="2000" b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3455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8167</TotalTime>
  <Words>64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2_Alapértelmezett terv</vt:lpstr>
      <vt:lpstr>PowerPoint Presentation</vt:lpstr>
      <vt:lpstr>Negatív élsúlyok és Dijkstra</vt:lpstr>
      <vt:lpstr>Bellman-Ford algoritmus</vt:lpstr>
      <vt:lpstr>Bellman-Ford algoritmus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43</cp:revision>
  <dcterms:created xsi:type="dcterms:W3CDTF">2020-09-28T09:38:30Z</dcterms:created>
  <dcterms:modified xsi:type="dcterms:W3CDTF">2020-11-24T10:42:50Z</dcterms:modified>
</cp:coreProperties>
</file>