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480" r:id="rId3"/>
    <p:sldId id="548" r:id="rId4"/>
    <p:sldId id="549" r:id="rId5"/>
    <p:sldId id="550" r:id="rId6"/>
    <p:sldId id="551" r:id="rId7"/>
    <p:sldId id="552" r:id="rId8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79FBE-19CF-104F-82DA-70E7A5FD51D5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F61C-DB42-914D-A53C-92C81BF36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94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89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4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9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20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7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30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85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32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999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3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2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20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7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549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Algoritmusok és Adatszerkezetek I.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7640" y="2709000"/>
            <a:ext cx="712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hu-HU" sz="3200" b="1" spc="-1" dirty="0" err="1">
                <a:solidFill>
                  <a:srgbClr val="333333"/>
                </a:solidFill>
                <a:latin typeface="Arial"/>
              </a:rPr>
              <a:t>Sztringalgoritmusok</a:t>
            </a:r>
            <a:endParaRPr lang="hu-HU" sz="3200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0AF40D6-E4AF-0848-8CFF-55BE282287B9}"/>
              </a:ext>
            </a:extLst>
          </p:cNvPr>
          <p:cNvSpPr/>
          <p:nvPr/>
        </p:nvSpPr>
        <p:spPr>
          <a:xfrm>
            <a:off x="3864960" y="465300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2020. december</a:t>
            </a:r>
          </a:p>
          <a:p>
            <a:pPr algn="ctr"/>
            <a:endParaRPr lang="hu-HU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12. hét – 1. videó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S12E01</a:t>
            </a:r>
            <a:endParaRPr lang="hu-HU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29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1629" r="45723" b="45274"/>
          <a:stretch/>
        </p:blipFill>
        <p:spPr>
          <a:xfrm>
            <a:off x="1408447" y="1700808"/>
            <a:ext cx="7128793" cy="347746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Sztringalgoritmusok</a:t>
            </a:r>
            <a:r>
              <a:rPr lang="hu-HU" dirty="0"/>
              <a:t> </a:t>
            </a:r>
          </a:p>
        </p:txBody>
      </p:sp>
      <p:sp>
        <p:nvSpPr>
          <p:cNvPr id="6" name="AutoShape 2" descr="Image result for runway que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Image result for runway que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163" y="6371455"/>
            <a:ext cx="684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Forrás: 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www.coursera.org</a:t>
            </a:r>
            <a:r>
              <a:rPr lang="en-US" sz="1400" dirty="0">
                <a:solidFill>
                  <a:schemeClr val="bg1"/>
                </a:solidFill>
              </a:rPr>
              <a:t>/learn/algorithms-on-strings/lecture/avHa3/welcome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1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 err="1"/>
              <a:t>Sztringalgoritmusok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0"/>
          <a:stretch/>
        </p:blipFill>
        <p:spPr>
          <a:xfrm>
            <a:off x="377610" y="980728"/>
            <a:ext cx="8765336" cy="46805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446462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Sztringalgoritmusok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72" y="1417638"/>
            <a:ext cx="6696744" cy="52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9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Bioinformatika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mage result for bioinforma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4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personalised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94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Személyre</a:t>
            </a:r>
            <a:r>
              <a:rPr lang="en-US" b="0" dirty="0"/>
              <a:t> </a:t>
            </a:r>
            <a:r>
              <a:rPr lang="en-US" b="0" dirty="0" err="1"/>
              <a:t>szabott</a:t>
            </a:r>
            <a:r>
              <a:rPr lang="en-US" b="0" dirty="0"/>
              <a:t> </a:t>
            </a:r>
            <a:r>
              <a:rPr lang="en-US" b="0" dirty="0" err="1"/>
              <a:t>orvoslás</a:t>
            </a:r>
            <a:endParaRPr lang="en-US" b="0" dirty="0"/>
          </a:p>
          <a:p>
            <a:r>
              <a:rPr lang="en-US" b="0" dirty="0" err="1"/>
              <a:t>Génmódosított</a:t>
            </a:r>
            <a:r>
              <a:rPr lang="en-US" b="0" dirty="0"/>
              <a:t> </a:t>
            </a:r>
            <a:r>
              <a:rPr lang="en-US" b="0" dirty="0" err="1"/>
              <a:t>növények</a:t>
            </a:r>
            <a:endParaRPr lang="en-US" b="0" dirty="0"/>
          </a:p>
          <a:p>
            <a:r>
              <a:rPr lang="en-US" b="0" dirty="0" err="1"/>
              <a:t>Filogenetika</a:t>
            </a:r>
            <a:endParaRPr lang="en-US" b="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68550" y="3560763"/>
            <a:ext cx="4968875" cy="823912"/>
            <a:chOff x="1104" y="1200"/>
            <a:chExt cx="3456" cy="1728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0" name="Picture 10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495800"/>
            <a:ext cx="12033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495800"/>
            <a:ext cx="1227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495800"/>
            <a:ext cx="12414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bush_e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495800"/>
            <a:ext cx="1312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4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Antivírusok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Gyanús</a:t>
            </a:r>
            <a:r>
              <a:rPr lang="en-US" b="0" dirty="0"/>
              <a:t> </a:t>
            </a:r>
            <a:r>
              <a:rPr lang="en-US" b="0" dirty="0" err="1"/>
              <a:t>mintázatok</a:t>
            </a:r>
            <a:r>
              <a:rPr lang="en-US" b="0" dirty="0"/>
              <a:t> </a:t>
            </a:r>
            <a:r>
              <a:rPr lang="en-US" b="0" dirty="0" err="1"/>
              <a:t>keresése</a:t>
            </a:r>
            <a:endParaRPr lang="en-US" b="0" dirty="0"/>
          </a:p>
        </p:txBody>
      </p:sp>
      <p:sp>
        <p:nvSpPr>
          <p:cNvPr id="4" name="AutoShape 2" descr="mage result for antivirus"/>
          <p:cNvSpPr>
            <a:spLocks noChangeAspect="1" noChangeArrowheads="1"/>
          </p:cNvSpPr>
          <p:nvPr/>
        </p:nvSpPr>
        <p:spPr bwMode="auto">
          <a:xfrm>
            <a:off x="0" y="0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est anti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93" y="2348449"/>
            <a:ext cx="520810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23127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53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2_Alapértelmezett terv</vt:lpstr>
      <vt:lpstr>PowerPoint Presentation</vt:lpstr>
      <vt:lpstr>Sztringalgoritmusok </vt:lpstr>
      <vt:lpstr>Sztringalgoritmusok</vt:lpstr>
      <vt:lpstr>Sztringalgoritmusok</vt:lpstr>
      <vt:lpstr>Bioinformatika</vt:lpstr>
      <vt:lpstr>Bioinformatika</vt:lpstr>
      <vt:lpstr>Antivírusok és 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Richárd Farkas</dc:creator>
  <cp:lastModifiedBy>Richárd Farkas</cp:lastModifiedBy>
  <cp:revision>45</cp:revision>
  <dcterms:created xsi:type="dcterms:W3CDTF">2020-09-28T09:38:30Z</dcterms:created>
  <dcterms:modified xsi:type="dcterms:W3CDTF">2020-12-02T13:57:45Z</dcterms:modified>
</cp:coreProperties>
</file>