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62" r:id="rId2"/>
    <p:sldId id="569" r:id="rId3"/>
    <p:sldId id="570" r:id="rId4"/>
    <p:sldId id="576" r:id="rId5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43"/>
    <p:restoredTop sz="94694"/>
  </p:normalViewPr>
  <p:slideViewPr>
    <p:cSldViewPr snapToGrid="0" snapToObjects="1">
      <p:cViewPr varScale="1">
        <p:scale>
          <a:sx n="110" d="100"/>
          <a:sy n="110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79FBE-19CF-104F-82DA-70E7A5FD51D5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F61C-DB42-914D-A53C-92C81BF366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357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Szerkesztési távolság</a:t>
            </a:r>
            <a:endParaRPr lang="hu-HU" sz="3200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december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12. hét – 3. videó</a:t>
            </a:r>
          </a:p>
          <a:p>
            <a:pPr algn="ctr"/>
            <a:r>
              <a:rPr lang="hu-HU" spc="-1">
                <a:solidFill>
                  <a:srgbClr val="000000"/>
                </a:solidFill>
                <a:latin typeface="Arial"/>
              </a:rPr>
              <a:t>S12E03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Szerkesztési távolság</a:t>
            </a:r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46674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953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Szerkesztési távolság</a:t>
            </a:r>
          </a:p>
        </p:txBody>
      </p:sp>
      <p:pic>
        <p:nvPicPr>
          <p:cNvPr id="5122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2636912"/>
            <a:ext cx="754387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2420589" y="2017791"/>
            <a:ext cx="22509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beszúrás költsége</a:t>
            </a:r>
          </a:p>
        </p:txBody>
      </p:sp>
      <p:cxnSp>
        <p:nvCxnSpPr>
          <p:cNvPr id="6" name="Egyenes összekötő nyíllal 5"/>
          <p:cNvCxnSpPr>
            <a:stCxn id="4" idx="2"/>
          </p:cNvCxnSpPr>
          <p:nvPr/>
        </p:nvCxnSpPr>
        <p:spPr bwMode="auto">
          <a:xfrm>
            <a:off x="3546058" y="2417901"/>
            <a:ext cx="1457990" cy="12991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Szövegdoboz 7"/>
          <p:cNvSpPr txBox="1"/>
          <p:nvPr/>
        </p:nvSpPr>
        <p:spPr>
          <a:xfrm>
            <a:off x="5580112" y="2060848"/>
            <a:ext cx="18373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törlés költsége</a:t>
            </a:r>
          </a:p>
        </p:txBody>
      </p:sp>
      <p:cxnSp>
        <p:nvCxnSpPr>
          <p:cNvPr id="9" name="Egyenes összekötő nyíllal 8"/>
          <p:cNvCxnSpPr>
            <a:stCxn id="8" idx="2"/>
          </p:cNvCxnSpPr>
          <p:nvPr/>
        </p:nvCxnSpPr>
        <p:spPr bwMode="auto">
          <a:xfrm flipH="1">
            <a:off x="5364088" y="2460958"/>
            <a:ext cx="1134705" cy="15441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Szövegdoboz 10"/>
          <p:cNvSpPr txBox="1"/>
          <p:nvPr/>
        </p:nvSpPr>
        <p:spPr>
          <a:xfrm>
            <a:off x="4788024" y="5517232"/>
            <a:ext cx="18373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/>
              <a:t>csere költsége</a:t>
            </a:r>
          </a:p>
        </p:txBody>
      </p:sp>
      <p:cxnSp>
        <p:nvCxnSpPr>
          <p:cNvPr id="12" name="Egyenes összekötő nyíllal 11"/>
          <p:cNvCxnSpPr>
            <a:stCxn id="11" idx="0"/>
          </p:cNvCxnSpPr>
          <p:nvPr/>
        </p:nvCxnSpPr>
        <p:spPr bwMode="auto">
          <a:xfrm flipV="1">
            <a:off x="5706705" y="4581128"/>
            <a:ext cx="377463" cy="9361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85502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Sztring</a:t>
            </a:r>
            <a:r>
              <a:rPr lang="hu-HU" dirty="0"/>
              <a:t> hasonlósági feladat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Két módszer és algoritmus két </a:t>
            </a:r>
            <a:r>
              <a:rPr lang="hu-HU" b="0" dirty="0" err="1"/>
              <a:t>sztring</a:t>
            </a:r>
            <a:r>
              <a:rPr lang="hu-HU" b="0" dirty="0"/>
              <a:t> hasonlóságának kiszámítására:</a:t>
            </a:r>
          </a:p>
          <a:p>
            <a:pPr>
              <a:buFontTx/>
              <a:buChar char="-"/>
            </a:pPr>
            <a:r>
              <a:rPr lang="hu-HU" b="0" dirty="0"/>
              <a:t>leghosszabb közös részsorozat</a:t>
            </a:r>
          </a:p>
          <a:p>
            <a:pPr marL="0" indent="0">
              <a:buNone/>
            </a:pPr>
            <a:r>
              <a:rPr lang="hu-HU" b="0" dirty="0"/>
              <a:t>   elterjedt a </a:t>
            </a:r>
            <a:r>
              <a:rPr lang="hu-HU" b="0" dirty="0" err="1"/>
              <a:t>bioinformatikában</a:t>
            </a:r>
            <a:endParaRPr lang="hu-HU" b="0" dirty="0"/>
          </a:p>
          <a:p>
            <a:pPr>
              <a:buFontTx/>
              <a:buChar char="-"/>
            </a:pPr>
            <a:r>
              <a:rPr lang="hu-HU" b="0" dirty="0"/>
              <a:t>szerkesztési távolság</a:t>
            </a:r>
          </a:p>
          <a:p>
            <a:pPr marL="0" indent="0">
              <a:buNone/>
            </a:pPr>
            <a:r>
              <a:rPr lang="hu-HU" b="0" dirty="0"/>
              <a:t>   elterjedt a természetes nyelvi szöveg </a:t>
            </a:r>
          </a:p>
          <a:p>
            <a:pPr marL="0" indent="0">
              <a:buNone/>
            </a:pPr>
            <a:r>
              <a:rPr lang="hu-HU" b="0" dirty="0"/>
              <a:t>   feldolgozásban</a:t>
            </a:r>
          </a:p>
        </p:txBody>
      </p:sp>
    </p:spTree>
    <p:extLst>
      <p:ext uri="{BB962C8B-B14F-4D97-AF65-F5344CB8AC3E}">
        <p14:creationId xmlns:p14="http://schemas.microsoft.com/office/powerpoint/2010/main" val="3176090130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8195</TotalTime>
  <Words>57</Words>
  <Application>Microsoft Macintosh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2_Alapértelmezett terv</vt:lpstr>
      <vt:lpstr>PowerPoint Presentation</vt:lpstr>
      <vt:lpstr>Szerkesztési távolság</vt:lpstr>
      <vt:lpstr>Szerkesztési távolság</vt:lpstr>
      <vt:lpstr>Sztring hasonlósági feladat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47</cp:revision>
  <dcterms:created xsi:type="dcterms:W3CDTF">2020-09-28T09:38:30Z</dcterms:created>
  <dcterms:modified xsi:type="dcterms:W3CDTF">2020-12-02T16:57:18Z</dcterms:modified>
</cp:coreProperties>
</file>