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2" r:id="rId2"/>
    <p:sldId id="553" r:id="rId3"/>
    <p:sldId id="555" r:id="rId4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79FBE-19CF-104F-82DA-70E7A5FD51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61C-DB42-914D-A53C-92C81BF366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35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hocouldthat.be/visualizing-string-matchin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>
                <a:solidFill>
                  <a:srgbClr val="333333"/>
                </a:solidFill>
                <a:latin typeface="Arial"/>
              </a:rPr>
              <a:t>Mintaillesztési feladat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december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12. hét – 4.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S12E04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Mintaillesztés</a:t>
            </a:r>
            <a:br>
              <a:rPr lang="en-US" dirty="0"/>
            </a:br>
            <a:r>
              <a:rPr lang="en-US" dirty="0"/>
              <a:t>(pattern matching)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Bemenet</a:t>
            </a:r>
            <a:r>
              <a:rPr lang="en-US" dirty="0"/>
              <a:t>:</a:t>
            </a:r>
            <a:r>
              <a:rPr lang="en-US" b="0" dirty="0"/>
              <a:t> T[1</a:t>
            </a:r>
            <a:r>
              <a:rPr lang="is-IS" b="0" dirty="0"/>
              <a:t>…</a:t>
            </a:r>
            <a:r>
              <a:rPr lang="en-US" b="0" dirty="0"/>
              <a:t>n] </a:t>
            </a:r>
            <a:r>
              <a:rPr lang="en-US" b="0" dirty="0" err="1"/>
              <a:t>szöveg</a:t>
            </a:r>
            <a:r>
              <a:rPr lang="en-US" b="0" dirty="0"/>
              <a:t> (text) </a:t>
            </a:r>
            <a:r>
              <a:rPr lang="en-US" b="0" dirty="0" err="1"/>
              <a:t>és</a:t>
            </a:r>
            <a:r>
              <a:rPr lang="en-US" b="0" dirty="0"/>
              <a:t> P[1...m] </a:t>
            </a:r>
            <a:r>
              <a:rPr lang="en-US" b="0" dirty="0" err="1"/>
              <a:t>minta</a:t>
            </a:r>
            <a:r>
              <a:rPr lang="en-US" b="0" dirty="0"/>
              <a:t> (pattern)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Kimenet</a:t>
            </a:r>
            <a:r>
              <a:rPr lang="en-US" dirty="0"/>
              <a:t>:</a:t>
            </a:r>
            <a:r>
              <a:rPr lang="en-US" b="0" dirty="0"/>
              <a:t> P </a:t>
            </a:r>
            <a:r>
              <a:rPr lang="en-US" b="0" dirty="0" err="1"/>
              <a:t>összes</a:t>
            </a:r>
            <a:r>
              <a:rPr lang="en-US" b="0" dirty="0"/>
              <a:t> </a:t>
            </a:r>
            <a:r>
              <a:rPr lang="en-US" b="0" dirty="0" err="1"/>
              <a:t>illeszkedési</a:t>
            </a:r>
            <a:r>
              <a:rPr lang="en-US" b="0" dirty="0"/>
              <a:t> </a:t>
            </a:r>
            <a:r>
              <a:rPr lang="en-US" b="0" dirty="0" err="1"/>
              <a:t>helye</a:t>
            </a:r>
            <a:r>
              <a:rPr lang="en-US" b="0" dirty="0"/>
              <a:t> T-ben (</a:t>
            </a:r>
            <a:r>
              <a:rPr lang="en-US" b="0" dirty="0" err="1"/>
              <a:t>érvényes</a:t>
            </a:r>
            <a:r>
              <a:rPr lang="en-US" b="0" dirty="0"/>
              <a:t> </a:t>
            </a:r>
            <a:r>
              <a:rPr lang="en-US" b="0" dirty="0" err="1"/>
              <a:t>eltolása</a:t>
            </a:r>
            <a:r>
              <a:rPr lang="en-US" b="0" dirty="0"/>
              <a:t>), 0≤s≤n-m</a:t>
            </a:r>
          </a:p>
          <a:p>
            <a:pPr marL="0" indent="0">
              <a:buNone/>
            </a:pPr>
            <a:r>
              <a:rPr lang="en-US" b="0" dirty="0" err="1"/>
              <a:t>illeszkedés</a:t>
            </a:r>
            <a:r>
              <a:rPr lang="en-US" b="0" dirty="0"/>
              <a:t>: T[s+1</a:t>
            </a:r>
            <a:r>
              <a:rPr lang="is-IS" b="0" dirty="0"/>
              <a:t>…s+m</a:t>
            </a:r>
            <a:r>
              <a:rPr lang="en-US" b="0" dirty="0"/>
              <a:t>]=P[1</a:t>
            </a:r>
            <a:r>
              <a:rPr lang="is-IS" b="0" dirty="0"/>
              <a:t>…m</a:t>
            </a:r>
            <a:r>
              <a:rPr lang="en-US" b="0" dirty="0"/>
              <a:t>]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4941168"/>
            <a:ext cx="4883570" cy="108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38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37" y="2620943"/>
            <a:ext cx="89344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Egyszerű</a:t>
            </a:r>
            <a:r>
              <a:rPr lang="en-US" dirty="0"/>
              <a:t> </a:t>
            </a:r>
            <a:r>
              <a:rPr lang="en-US" dirty="0" err="1"/>
              <a:t>mintaillesztő</a:t>
            </a:r>
            <a:br>
              <a:rPr lang="en-US" dirty="0"/>
            </a:br>
            <a:r>
              <a:rPr lang="en-US" dirty="0"/>
              <a:t>(brute force)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b="0" dirty="0">
              <a:hlinkClick r:id="rId3"/>
            </a:endParaRPr>
          </a:p>
          <a:p>
            <a:pPr marL="0" indent="0">
              <a:buNone/>
            </a:pPr>
            <a:endParaRPr lang="en-US" sz="2400" b="0" dirty="0">
              <a:hlinkClick r:id="rId3"/>
            </a:endParaRPr>
          </a:p>
          <a:p>
            <a:pPr marL="0" indent="0">
              <a:buNone/>
            </a:pPr>
            <a:endParaRPr lang="en-US" sz="2400" b="0" dirty="0">
              <a:hlinkClick r:id="rId3"/>
            </a:endParaRPr>
          </a:p>
          <a:p>
            <a:pPr marL="0" indent="0">
              <a:buNone/>
            </a:pPr>
            <a:endParaRPr lang="en-US" sz="2400" b="0" dirty="0">
              <a:hlinkClick r:id="rId3"/>
            </a:endParaRPr>
          </a:p>
          <a:p>
            <a:pPr marL="0" indent="0">
              <a:buNone/>
            </a:pPr>
            <a:endParaRPr lang="en-US" sz="2400" b="0" dirty="0">
              <a:hlinkClick r:id="rId3"/>
            </a:endParaRPr>
          </a:p>
          <a:p>
            <a:pPr marL="0" indent="0">
              <a:buNone/>
            </a:pPr>
            <a:endParaRPr lang="en-US" sz="2400" b="0" dirty="0">
              <a:hlinkClick r:id="rId3"/>
            </a:endParaRPr>
          </a:p>
          <a:p>
            <a:pPr marL="0" indent="0">
              <a:buNone/>
            </a:pPr>
            <a:endParaRPr lang="en-US" sz="2400" b="0" dirty="0">
              <a:hlinkClick r:id="rId3"/>
            </a:endParaRPr>
          </a:p>
          <a:p>
            <a:pPr marL="0" indent="0">
              <a:buNone/>
            </a:pPr>
            <a:endParaRPr lang="en-US" sz="2400" b="0" dirty="0">
              <a:hlinkClick r:id="rId3"/>
            </a:endParaRPr>
          </a:p>
          <a:p>
            <a:pPr marL="0" indent="0">
              <a:buNone/>
            </a:pPr>
            <a:endParaRPr lang="en-US" sz="2400" b="0" dirty="0">
              <a:hlinkClick r:id="rId3"/>
            </a:endParaRPr>
          </a:p>
          <a:p>
            <a:pPr marL="0" indent="0">
              <a:buNone/>
            </a:pPr>
            <a:r>
              <a:rPr lang="en-US" sz="2400" b="0" dirty="0">
                <a:hlinkClick r:id="rId3"/>
              </a:rPr>
              <a:t>    http://whocouldthat.be/visualizing-string-matching/</a:t>
            </a:r>
            <a:endParaRPr lang="en-US" sz="2400" b="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22995" y="3140968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O</a:t>
            </a:r>
            <a:r>
              <a:rPr lang="en-US" sz="2000" dirty="0"/>
              <a:t>(</a:t>
            </a:r>
            <a:r>
              <a:rPr lang="en-US" sz="2000" i="1" dirty="0"/>
              <a:t>m</a:t>
            </a:r>
            <a:r>
              <a:rPr lang="en-US" sz="2000" dirty="0"/>
              <a:t>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3078494" y="3456799"/>
            <a:ext cx="1512168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5580112" y="2055178"/>
            <a:ext cx="3305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össz</a:t>
            </a:r>
            <a:r>
              <a:rPr lang="en-US" sz="2000" dirty="0"/>
              <a:t> </a:t>
            </a:r>
            <a:r>
              <a:rPr lang="en-US" sz="2000" dirty="0" err="1"/>
              <a:t>futásidő</a:t>
            </a:r>
            <a:r>
              <a:rPr lang="en-US" sz="2000" dirty="0"/>
              <a:t>: </a:t>
            </a:r>
            <a:r>
              <a:rPr lang="en-US" sz="2000" i="1" dirty="0"/>
              <a:t>O</a:t>
            </a:r>
            <a:r>
              <a:rPr lang="en-US" sz="2000" dirty="0"/>
              <a:t>((</a:t>
            </a:r>
            <a:r>
              <a:rPr lang="en-US" sz="2000" i="1" dirty="0"/>
              <a:t>n</a:t>
            </a:r>
            <a:r>
              <a:rPr lang="en-US" sz="2000" dirty="0"/>
              <a:t>-</a:t>
            </a:r>
            <a:r>
              <a:rPr lang="en-US" sz="2000" i="1" dirty="0"/>
              <a:t>m</a:t>
            </a:r>
            <a:r>
              <a:rPr lang="en-US" sz="2000" dirty="0"/>
              <a:t>+1)</a:t>
            </a:r>
            <a:r>
              <a:rPr lang="en-US" sz="2000" i="1" dirty="0"/>
              <a:t>m</a:t>
            </a:r>
            <a:r>
              <a:rPr lang="en-US" sz="2000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39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8172</TotalTime>
  <Words>112</Words>
  <Application>Microsoft Macintosh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2_Alapértelmezett terv</vt:lpstr>
      <vt:lpstr>PowerPoint Presentation</vt:lpstr>
      <vt:lpstr>Mintaillesztés (pattern matching)</vt:lpstr>
      <vt:lpstr>Egyszerű mintaillesztő (brute force)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48</cp:revision>
  <dcterms:created xsi:type="dcterms:W3CDTF">2020-09-28T09:38:30Z</dcterms:created>
  <dcterms:modified xsi:type="dcterms:W3CDTF">2020-12-02T14:01:24Z</dcterms:modified>
</cp:coreProperties>
</file>