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68" r:id="rId4"/>
    <p:sldId id="270" r:id="rId5"/>
    <p:sldId id="271" r:id="rId6"/>
    <p:sldId id="269" r:id="rId7"/>
    <p:sldId id="273" r:id="rId8"/>
    <p:sldId id="272" r:id="rId9"/>
    <p:sldId id="27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3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47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08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544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381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19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5153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20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02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7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85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05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169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10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53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60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9065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CUDA C/</a:t>
            </a:r>
            <a:r>
              <a:rPr lang="hu-HU" dirty="0" err="1" smtClean="0"/>
              <a:t>C</a:t>
            </a:r>
            <a:r>
              <a:rPr lang="hu-HU" dirty="0" smtClean="0"/>
              <a:t>++ programozás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GPU tulajdonságainak lekérdezése</a:t>
            </a:r>
            <a:endParaRPr lang="en-GB" dirty="0"/>
          </a:p>
        </p:txBody>
      </p:sp>
      <p:pic>
        <p:nvPicPr>
          <p:cNvPr id="4" name="Kép 3" descr="nkp-logo-finale"/>
          <p:cNvPicPr/>
          <p:nvPr/>
        </p:nvPicPr>
        <p:blipFill>
          <a:blip r:embed="rId2"/>
          <a:srcRect b="22336"/>
          <a:stretch>
            <a:fillRect/>
          </a:stretch>
        </p:blipFill>
        <p:spPr bwMode="auto">
          <a:xfrm>
            <a:off x="25901" y="5805264"/>
            <a:ext cx="1029970" cy="951865"/>
          </a:xfrm>
          <a:prstGeom prst="rect">
            <a:avLst/>
          </a:prstGeom>
          <a:noFill/>
        </p:spPr>
      </p:pic>
      <p:pic>
        <p:nvPicPr>
          <p:cNvPr id="5" name="Kép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595" y="5803001"/>
            <a:ext cx="1990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1043699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8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segédanyag készítése a </a:t>
            </a:r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TÁMOP 4.2.4.A/2-11-1-2012-0001 Nemzeti Kiválóság Program című kiemelt projekt keretében zajlott. A projekt az Európai Unió támogatásával, az Európai Szociális Alap társfinanszírozásával valósul meg.</a:t>
            </a:r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285715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GPU tulajdonságai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Az NVIDIA </a:t>
            </a:r>
            <a:r>
              <a:rPr lang="hu-HU" dirty="0" err="1" smtClean="0"/>
              <a:t>GPU-kat</a:t>
            </a:r>
            <a:r>
              <a:rPr lang="hu-HU" dirty="0" smtClean="0"/>
              <a:t> számos paraméter jellemzi.</a:t>
            </a:r>
          </a:p>
          <a:p>
            <a:pPr lvl="1"/>
            <a:r>
              <a:rPr lang="hu-HU" dirty="0" smtClean="0"/>
              <a:t>Multiprocesszorok száma</a:t>
            </a:r>
          </a:p>
          <a:p>
            <a:pPr lvl="1"/>
            <a:r>
              <a:rPr lang="hu-HU" dirty="0" smtClean="0"/>
              <a:t>CUDA magok száma.</a:t>
            </a:r>
          </a:p>
          <a:p>
            <a:pPr lvl="1"/>
            <a:r>
              <a:rPr lang="hu-HU" dirty="0" smtClean="0"/>
              <a:t>Memória mérete.</a:t>
            </a:r>
          </a:p>
          <a:p>
            <a:pPr lvl="1"/>
            <a:r>
              <a:rPr lang="hu-HU" dirty="0" smtClean="0"/>
              <a:t>GPU órajele.</a:t>
            </a:r>
          </a:p>
          <a:p>
            <a:pPr lvl="1"/>
            <a:r>
              <a:rPr lang="hu-HU" dirty="0" smtClean="0"/>
              <a:t>Stb.</a:t>
            </a:r>
          </a:p>
          <a:p>
            <a:r>
              <a:rPr lang="hu-HU" dirty="0" smtClean="0"/>
              <a:t>Illetve minden </a:t>
            </a:r>
            <a:r>
              <a:rPr lang="hu-HU" dirty="0" err="1" smtClean="0"/>
              <a:t>GPU-hoz</a:t>
            </a:r>
            <a:r>
              <a:rPr lang="hu-HU" dirty="0" smtClean="0"/>
              <a:t> tartozik egy számítási képesség, ami leírja</a:t>
            </a:r>
          </a:p>
          <a:p>
            <a:pPr lvl="1"/>
            <a:r>
              <a:rPr lang="hu-HU" dirty="0" smtClean="0"/>
              <a:t>A GPU felépítésének fontosabb tulajdonságait.</a:t>
            </a:r>
          </a:p>
          <a:p>
            <a:pPr lvl="1"/>
            <a:r>
              <a:rPr lang="hu-HU" dirty="0" smtClean="0"/>
              <a:t>Az utasításkészletet.</a:t>
            </a:r>
          </a:p>
          <a:p>
            <a:pPr lvl="1"/>
            <a:r>
              <a:rPr lang="hu-HU" dirty="0" smtClean="0"/>
              <a:t>Nagyjából mindent, amit a programozónak egy hatékony program megírásához tudnia kell.</a:t>
            </a:r>
          </a:p>
        </p:txBody>
      </p:sp>
    </p:spTree>
    <p:extLst>
      <p:ext uri="{BB962C8B-B14F-4D97-AF65-F5344CB8AC3E}">
        <p14:creationId xmlns:p14="http://schemas.microsoft.com/office/powerpoint/2010/main" val="11664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GPU-k</a:t>
            </a:r>
            <a:r>
              <a:rPr lang="hu-HU" dirty="0" smtClean="0"/>
              <a:t> tulajdonságainak lekérdezése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8" y="2160590"/>
            <a:ext cx="6698706" cy="3880773"/>
          </a:xfrm>
        </p:spPr>
        <p:txBody>
          <a:bodyPr/>
          <a:lstStyle/>
          <a:p>
            <a:r>
              <a:rPr lang="hu-HU" dirty="0" smtClean="0"/>
              <a:t>A CUDA </a:t>
            </a:r>
            <a:r>
              <a:rPr lang="hu-HU" dirty="0" err="1" smtClean="0"/>
              <a:t>Api-ban</a:t>
            </a:r>
            <a:r>
              <a:rPr lang="hu-HU" dirty="0" smtClean="0"/>
              <a:t> van ehetőség a rendszerven elérhető </a:t>
            </a:r>
            <a:r>
              <a:rPr lang="hu-HU" dirty="0" err="1" smtClean="0"/>
              <a:t>GPU-k</a:t>
            </a:r>
            <a:r>
              <a:rPr lang="hu-HU" dirty="0" smtClean="0"/>
              <a:t> adatainak lekérésére.</a:t>
            </a:r>
          </a:p>
          <a:p>
            <a:endParaRPr lang="hu-HU" dirty="0"/>
          </a:p>
          <a:p>
            <a:r>
              <a:rPr lang="hu-HU" dirty="0" smtClean="0"/>
              <a:t>Erre 2 függvényt használunk majd:</a:t>
            </a:r>
          </a:p>
          <a:p>
            <a:pPr lvl="1"/>
            <a:r>
              <a:rPr lang="hu-HU" dirty="0" err="1" smtClean="0"/>
              <a:t>cudaGetDeviceCount</a:t>
            </a:r>
            <a:r>
              <a:rPr lang="hu-HU" dirty="0" smtClean="0"/>
              <a:t>(</a:t>
            </a:r>
            <a:r>
              <a:rPr lang="hu-HU" dirty="0"/>
              <a:t> int* </a:t>
            </a:r>
            <a:r>
              <a:rPr lang="hu-HU" dirty="0" err="1" smtClean="0"/>
              <a:t>count</a:t>
            </a:r>
            <a:r>
              <a:rPr lang="hu-HU" dirty="0" smtClean="0"/>
              <a:t> )</a:t>
            </a:r>
          </a:p>
          <a:p>
            <a:pPr lvl="2"/>
            <a:r>
              <a:rPr lang="hu-HU" dirty="0" smtClean="0"/>
              <a:t>Megadja az elérhető </a:t>
            </a:r>
            <a:r>
              <a:rPr lang="hu-HU" dirty="0" err="1" smtClean="0"/>
              <a:t>GPU-k</a:t>
            </a:r>
            <a:r>
              <a:rPr lang="hu-HU" dirty="0" smtClean="0"/>
              <a:t> számát.</a:t>
            </a:r>
          </a:p>
          <a:p>
            <a:pPr lvl="2"/>
            <a:endParaRPr lang="hu-HU" dirty="0"/>
          </a:p>
          <a:p>
            <a:pPr lvl="1"/>
            <a:r>
              <a:rPr lang="hu-HU" dirty="0" err="1"/>
              <a:t>cudaGetDeviceProperties</a:t>
            </a:r>
            <a:r>
              <a:rPr lang="hu-HU" dirty="0"/>
              <a:t> ( </a:t>
            </a:r>
            <a:r>
              <a:rPr lang="hu-HU" dirty="0" err="1"/>
              <a:t>cudaDeviceProp</a:t>
            </a:r>
            <a:r>
              <a:rPr lang="hu-HU" dirty="0"/>
              <a:t>* </a:t>
            </a:r>
            <a:r>
              <a:rPr lang="hu-HU" dirty="0" err="1"/>
              <a:t>prop</a:t>
            </a:r>
            <a:r>
              <a:rPr lang="hu-HU" dirty="0"/>
              <a:t>, int  </a:t>
            </a:r>
            <a:r>
              <a:rPr lang="hu-HU" dirty="0" err="1"/>
              <a:t>device</a:t>
            </a:r>
            <a:r>
              <a:rPr lang="hu-HU" dirty="0"/>
              <a:t> </a:t>
            </a:r>
            <a:r>
              <a:rPr lang="hu-HU" dirty="0" smtClean="0"/>
              <a:t>)</a:t>
            </a:r>
          </a:p>
          <a:p>
            <a:pPr lvl="2"/>
            <a:r>
              <a:rPr lang="hu-HU" dirty="0" smtClean="0"/>
              <a:t>Megadja egy kiválasztott GPU paramétereit.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06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GPU-k</a:t>
            </a:r>
            <a:r>
              <a:rPr lang="hu-HU" dirty="0"/>
              <a:t> tulajdonságainak lekérdezése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3317875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cudaError_t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cudaGetDeviceCount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hu-H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hu-HU" sz="2400" dirty="0" smtClean="0">
                <a:cs typeface="Courier New" pitchFamily="49" charset="0"/>
              </a:rPr>
              <a:t>Paraméterek: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hu-HU" sz="2400" dirty="0" smtClean="0"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– pointer ami a </a:t>
            </a:r>
            <a:r>
              <a:rPr lang="hu-HU" sz="1900" dirty="0" err="1" smtClean="0">
                <a:cs typeface="Courier New" pitchFamily="49" charset="0"/>
              </a:rPr>
              <a:t>visszadott</a:t>
            </a:r>
            <a:r>
              <a:rPr lang="hu-HU" sz="1900" dirty="0" smtClean="0">
                <a:cs typeface="Courier New" pitchFamily="49" charset="0"/>
              </a:rPr>
              <a:t> GPU számnak</a:t>
            </a:r>
            <a:br>
              <a:rPr lang="hu-HU" sz="1900" dirty="0" smtClean="0">
                <a:cs typeface="Courier New" pitchFamily="49" charset="0"/>
              </a:rPr>
            </a:br>
            <a:r>
              <a:rPr lang="hu-HU" sz="1900" dirty="0" smtClean="0">
                <a:cs typeface="Courier New" pitchFamily="49" charset="0"/>
              </a:rPr>
              <a:t>		mutat egy megfelelő memóriacímre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2400" dirty="0" smtClean="0">
                <a:cs typeface="Courier New" pitchFamily="49" charset="0"/>
              </a:rPr>
              <a:t>Visszatérési érték: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Az eredmény hibakódja</a:t>
            </a:r>
          </a:p>
          <a:p>
            <a:pPr marL="715963" indent="-715963">
              <a:buNone/>
              <a:tabLst>
                <a:tab pos="722313" algn="l"/>
                <a:tab pos="1798638" algn="l"/>
              </a:tabLst>
            </a:pPr>
            <a:r>
              <a:rPr lang="hu-HU" sz="1800" b="1" dirty="0">
                <a:cs typeface="Courier New" pitchFamily="49" charset="0"/>
              </a:rPr>
              <a:t>	</a:t>
            </a:r>
            <a:r>
              <a:rPr lang="hu-HU" b="1" dirty="0">
                <a:cs typeface="Courier New" pitchFamily="49" charset="0"/>
              </a:rPr>
              <a:t>(</a:t>
            </a:r>
            <a:r>
              <a:rPr lang="hu-HU" dirty="0" err="1">
                <a:cs typeface="Courier New" pitchFamily="49" charset="0"/>
              </a:rPr>
              <a:t>cudaSuccess</a:t>
            </a:r>
            <a:r>
              <a:rPr lang="hu-HU" dirty="0">
                <a:cs typeface="Courier New" pitchFamily="49" charset="0"/>
              </a:rPr>
              <a:t>, </a:t>
            </a:r>
            <a:r>
              <a:rPr lang="hu-HU" dirty="0" err="1">
                <a:cs typeface="Courier New" pitchFamily="49" charset="0"/>
              </a:rPr>
              <a:t>cudaErrorNoDevice</a:t>
            </a:r>
            <a:r>
              <a:rPr lang="hu-HU" dirty="0">
                <a:cs typeface="Courier New" pitchFamily="49" charset="0"/>
              </a:rPr>
              <a:t>, </a:t>
            </a:r>
            <a:r>
              <a:rPr lang="hu-HU" dirty="0" err="1">
                <a:cs typeface="Courier New" pitchFamily="49" charset="0"/>
              </a:rPr>
              <a:t>cudaErrorInsufficientDriver</a:t>
            </a:r>
            <a:r>
              <a:rPr lang="hu-HU" sz="1800" dirty="0" smtClean="0">
                <a:cs typeface="Courier New" pitchFamily="49" charset="0"/>
              </a:rPr>
              <a:t>)</a:t>
            </a:r>
            <a:endParaRPr lang="en-GB" sz="18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9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GPU-k</a:t>
            </a:r>
            <a:r>
              <a:rPr lang="hu-HU" dirty="0"/>
              <a:t> tulajdonságainak lekérdezése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8" y="2160590"/>
            <a:ext cx="6554689" cy="38807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tabLst>
                <a:tab pos="3317875" algn="l"/>
              </a:tabLst>
            </a:pP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cudaError_t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b="1" dirty="0" smtClean="0">
                <a:latin typeface="Courier New" pitchFamily="49" charset="0"/>
                <a:cs typeface="Courier New" pitchFamily="49" charset="0"/>
              </a:rPr>
            </a:b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cudaGetDeviceProperties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b="1" dirty="0" err="1" smtClean="0">
                <a:latin typeface="Courier New" pitchFamily="49" charset="0"/>
                <a:cs typeface="Courier New" pitchFamily="49" charset="0"/>
              </a:rPr>
              <a:t>cudaDeviceProp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hu-HU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b="1" dirty="0" err="1">
                <a:latin typeface="Courier New" pitchFamily="49" charset="0"/>
                <a:cs typeface="Courier New" pitchFamily="49" charset="0"/>
              </a:rPr>
              <a:t>prop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hu-HU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device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hu-H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hu-HU" sz="2400" dirty="0" smtClean="0">
                <a:cs typeface="Courier New" pitchFamily="49" charset="0"/>
              </a:rPr>
              <a:t>Paraméterek: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prop</a:t>
            </a:r>
            <a:r>
              <a:rPr lang="hu-HU" sz="2400" dirty="0" smtClean="0"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– pointer egy </a:t>
            </a:r>
            <a:r>
              <a:rPr lang="hu-HU" sz="1900" b="1" dirty="0" err="1" smtClean="0">
                <a:latin typeface="Courier New" pitchFamily="49" charset="0"/>
                <a:cs typeface="Courier New" pitchFamily="49" charset="0"/>
              </a:rPr>
              <a:t>cudaDeviceProp</a:t>
            </a:r>
            <a:r>
              <a:rPr lang="hu-HU" sz="1900" b="1" dirty="0">
                <a:cs typeface="Courier New" pitchFamily="49" charset="0"/>
              </a:rPr>
              <a:t> </a:t>
            </a:r>
            <a:r>
              <a:rPr lang="hu-HU" sz="1900" dirty="0" smtClean="0">
                <a:cs typeface="Courier New" pitchFamily="49" charset="0"/>
              </a:rPr>
              <a:t>típusú struktúrára,</a:t>
            </a:r>
            <a:br>
              <a:rPr lang="hu-HU" sz="1900" dirty="0" smtClean="0">
                <a:cs typeface="Courier New" pitchFamily="49" charset="0"/>
              </a:rPr>
            </a:br>
            <a:r>
              <a:rPr lang="hu-HU" sz="1900" dirty="0" smtClean="0">
                <a:cs typeface="Courier New" pitchFamily="49" charset="0"/>
              </a:rPr>
              <a:t>		ami majd a paramétereket</a:t>
            </a:r>
            <a:r>
              <a:rPr lang="hu-HU" sz="1900" dirty="0">
                <a:cs typeface="Courier New" pitchFamily="49" charset="0"/>
              </a:rPr>
              <a:t> </a:t>
            </a:r>
            <a:r>
              <a:rPr lang="hu-HU" sz="1900" dirty="0" smtClean="0">
                <a:cs typeface="Courier New" pitchFamily="49" charset="0"/>
              </a:rPr>
              <a:t>tárolni fogja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800" b="1" dirty="0" err="1" smtClean="0">
                <a:latin typeface="Courier New" pitchFamily="49" charset="0"/>
                <a:cs typeface="Courier New" pitchFamily="49" charset="0"/>
              </a:rPr>
              <a:t>device</a:t>
            </a:r>
            <a:r>
              <a:rPr lang="hu-HU" sz="2400" dirty="0" smtClean="0"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– egy elérhető GPU sorszáma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endParaRPr lang="hu-HU" sz="2400" dirty="0" smtClean="0">
              <a:cs typeface="Courier New" pitchFamily="49" charset="0"/>
            </a:endParaRP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2400" dirty="0" smtClean="0">
                <a:cs typeface="Courier New" pitchFamily="49" charset="0"/>
              </a:rPr>
              <a:t>Visszatérési érték:</a:t>
            </a:r>
          </a:p>
          <a:p>
            <a:pPr marL="0" indent="0">
              <a:buNone/>
              <a:tabLst>
                <a:tab pos="722313" algn="l"/>
                <a:tab pos="1798638" algn="l"/>
              </a:tabLst>
            </a:pPr>
            <a:r>
              <a:rPr lang="hu-HU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u-HU" sz="1900" dirty="0" smtClean="0">
                <a:cs typeface="Courier New" pitchFamily="49" charset="0"/>
              </a:rPr>
              <a:t>Az eredmény hibakódja</a:t>
            </a:r>
          </a:p>
          <a:p>
            <a:pPr marL="715963" indent="-715963">
              <a:buNone/>
              <a:tabLst>
                <a:tab pos="722313" algn="l"/>
                <a:tab pos="1798638" algn="l"/>
              </a:tabLst>
            </a:pPr>
            <a:r>
              <a:rPr lang="hu-HU" sz="1800" b="1" dirty="0">
                <a:cs typeface="Courier New" pitchFamily="49" charset="0"/>
              </a:rPr>
              <a:t>	</a:t>
            </a:r>
            <a:r>
              <a:rPr lang="hu-HU" b="1" dirty="0">
                <a:cs typeface="Courier New" pitchFamily="49" charset="0"/>
              </a:rPr>
              <a:t>(</a:t>
            </a:r>
            <a:r>
              <a:rPr lang="hu-HU" b="1" dirty="0" err="1">
                <a:cs typeface="Courier New" pitchFamily="49" charset="0"/>
              </a:rPr>
              <a:t>cudaSuccess</a:t>
            </a:r>
            <a:r>
              <a:rPr lang="hu-HU" b="1" dirty="0">
                <a:cs typeface="Courier New" pitchFamily="49" charset="0"/>
              </a:rPr>
              <a:t>, </a:t>
            </a:r>
            <a:r>
              <a:rPr lang="hu-HU" b="1" dirty="0" err="1">
                <a:cs typeface="Courier New" pitchFamily="49" charset="0"/>
              </a:rPr>
              <a:t>cudaErrorInvalidDevice</a:t>
            </a:r>
            <a:r>
              <a:rPr lang="hu-HU" sz="1800" dirty="0" smtClean="0">
                <a:cs typeface="Courier New" pitchFamily="49" charset="0"/>
              </a:rPr>
              <a:t>)</a:t>
            </a:r>
            <a:endParaRPr lang="en-GB" sz="18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cudaDeviceProp</a:t>
            </a:r>
            <a:r>
              <a:rPr lang="hu-HU" dirty="0" smtClean="0"/>
              <a:t> struktúra mezői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u-HU" dirty="0" err="1"/>
              <a:t>char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[256</a:t>
            </a:r>
            <a:r>
              <a:rPr lang="hu-HU" dirty="0" smtClean="0"/>
              <a:t>];</a:t>
            </a:r>
            <a:endParaRPr lang="hu-HU" dirty="0"/>
          </a:p>
          <a:p>
            <a:pPr lvl="0"/>
            <a:r>
              <a:rPr lang="hu-HU" dirty="0" err="1"/>
              <a:t>size</a:t>
            </a:r>
            <a:r>
              <a:rPr lang="hu-HU" dirty="0"/>
              <a:t>_t </a:t>
            </a:r>
            <a:r>
              <a:rPr lang="hu-HU" dirty="0" err="1"/>
              <a:t>totalGlobalMem</a:t>
            </a:r>
            <a:r>
              <a:rPr lang="hu-HU" dirty="0"/>
              <a:t>;</a:t>
            </a:r>
          </a:p>
          <a:p>
            <a:pPr lvl="0"/>
            <a:r>
              <a:rPr lang="hu-HU" dirty="0" err="1" smtClean="0"/>
              <a:t>size</a:t>
            </a:r>
            <a:r>
              <a:rPr lang="hu-HU" dirty="0" smtClean="0"/>
              <a:t>_t </a:t>
            </a:r>
            <a:r>
              <a:rPr lang="hu-HU" dirty="0" err="1"/>
              <a:t>sharedMemPerBlock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regsPerBlock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warpSize</a:t>
            </a:r>
            <a:r>
              <a:rPr lang="hu-HU" dirty="0"/>
              <a:t>;</a:t>
            </a:r>
          </a:p>
          <a:p>
            <a:pPr lvl="0"/>
            <a:r>
              <a:rPr lang="hu-HU" dirty="0" err="1"/>
              <a:t>size</a:t>
            </a:r>
            <a:r>
              <a:rPr lang="hu-HU" dirty="0"/>
              <a:t>_t </a:t>
            </a:r>
            <a:r>
              <a:rPr lang="hu-HU" dirty="0" err="1"/>
              <a:t>memPitch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maxThreadsPerBlock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maxThreadsDim</a:t>
            </a:r>
            <a:r>
              <a:rPr lang="hu-HU" dirty="0"/>
              <a:t>[3];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maxGridSize</a:t>
            </a:r>
            <a:r>
              <a:rPr lang="hu-HU" dirty="0"/>
              <a:t>[3];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clockRate</a:t>
            </a:r>
            <a:r>
              <a:rPr lang="hu-HU" dirty="0"/>
              <a:t>;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05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cudaDeviceProp</a:t>
            </a:r>
            <a:r>
              <a:rPr lang="hu-HU" dirty="0" smtClean="0"/>
              <a:t> struktúra mezői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err="1"/>
              <a:t>size</a:t>
            </a:r>
            <a:r>
              <a:rPr lang="hu-HU" dirty="0"/>
              <a:t>_t </a:t>
            </a:r>
            <a:r>
              <a:rPr lang="hu-HU" dirty="0" err="1"/>
              <a:t>totalConstMem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major;</a:t>
            </a:r>
          </a:p>
          <a:p>
            <a:pPr lvl="0"/>
            <a:r>
              <a:rPr lang="hu-HU" dirty="0"/>
              <a:t>int minor;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deviceOverlap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multiProcessorCount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kernelExecTimeoutEnabled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integrated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canMapHostMemory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computeMode</a:t>
            </a:r>
            <a:r>
              <a:rPr lang="hu-HU" dirty="0" smtClean="0"/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06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cudaDeviceProp</a:t>
            </a:r>
            <a:r>
              <a:rPr lang="hu-HU" dirty="0" smtClean="0"/>
              <a:t> struktúra mezői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int maxTexture1D;</a:t>
            </a:r>
          </a:p>
          <a:p>
            <a:pPr lvl="0"/>
            <a:r>
              <a:rPr lang="hu-HU" dirty="0"/>
              <a:t>int maxTexture2D[2];</a:t>
            </a:r>
          </a:p>
          <a:p>
            <a:pPr lvl="0"/>
            <a:r>
              <a:rPr lang="hu-HU" dirty="0"/>
              <a:t>int maxTexture3D[3];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concurrentKernels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ECCEnabled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memoryClockRate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</a:t>
            </a:r>
            <a:r>
              <a:rPr lang="hu-HU" dirty="0" err="1"/>
              <a:t>memoryBusWidth</a:t>
            </a:r>
            <a:r>
              <a:rPr lang="hu-HU" dirty="0"/>
              <a:t>;</a:t>
            </a:r>
          </a:p>
          <a:p>
            <a:pPr lvl="0"/>
            <a:r>
              <a:rPr lang="hu-HU" dirty="0"/>
              <a:t>int l2CacheSize;</a:t>
            </a:r>
          </a:p>
          <a:p>
            <a:r>
              <a:rPr lang="hu-HU" dirty="0"/>
              <a:t>int </a:t>
            </a:r>
            <a:r>
              <a:rPr lang="hu-HU" dirty="0" err="1"/>
              <a:t>maxThreadsPerMultiProcessor</a:t>
            </a:r>
            <a:r>
              <a:rPr lang="hu-H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03796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GPU tulajdonságok </a:t>
            </a:r>
            <a:r>
              <a:rPr lang="hu-HU" dirty="0" err="1" smtClean="0"/>
              <a:t>lekrdezésére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09_</a:t>
            </a:r>
            <a:r>
              <a:rPr lang="hu-HU" dirty="0" err="1" smtClean="0"/>
              <a:t>DeviceProps.cu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899592" y="2708920"/>
            <a:ext cx="6480720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 </a:t>
            </a:r>
            <a:r>
              <a:rPr lang="hu-HU" sz="1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cudaDeviceProp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cudaGetDeviceCount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&amp;count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i=0; i&lt;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cudaGetDeviceProperties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&amp;prop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i );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--- General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Information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device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\n",</a:t>
            </a:r>
            <a:b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 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 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%s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\n",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prop.name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 "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capability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%d.%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\n",</a:t>
            </a:r>
            <a:b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hu-HU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prop.major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prop.minor</a:t>
            </a:r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hu-H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8177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1059</TotalTime>
  <Words>285</Words>
  <Application>Microsoft Office PowerPoint</Application>
  <PresentationFormat>Diavetítés a képernyőre (4:3 oldalarány)</PresentationFormat>
  <Paragraphs>91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Courier New</vt:lpstr>
      <vt:lpstr>Times New Roman</vt:lpstr>
      <vt:lpstr>Trebuchet MS</vt:lpstr>
      <vt:lpstr>Verdana</vt:lpstr>
      <vt:lpstr>Wingdings 3</vt:lpstr>
      <vt:lpstr>Fazetta</vt:lpstr>
      <vt:lpstr>CUDA C/C++ programozás</vt:lpstr>
      <vt:lpstr>GPU tulajdonságai</vt:lpstr>
      <vt:lpstr>GPU-k tulajdonságainak lekérdezése</vt:lpstr>
      <vt:lpstr>GPU-k tulajdonságainak lekérdezése</vt:lpstr>
      <vt:lpstr>GPU-k tulajdonságainak lekérdezése</vt:lpstr>
      <vt:lpstr>A cudaDeviceProp struktúra mezői</vt:lpstr>
      <vt:lpstr>A cudaDeviceProp struktúra mezői</vt:lpstr>
      <vt:lpstr>A cudaDeviceProp struktúra mezői</vt:lpstr>
      <vt:lpstr>Példa GPU tulajdonságok lekrdezésére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C/C++ programozás</dc:title>
  <cp:lastModifiedBy>vargalg</cp:lastModifiedBy>
  <cp:revision>44</cp:revision>
  <dcterms:modified xsi:type="dcterms:W3CDTF">2013-11-18T09:33:54Z</dcterms:modified>
</cp:coreProperties>
</file>